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5b9a1abe41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48ec366d6341c2"/>
  </p:sldMasterIdLst>
  <p:sldIdLst>
    <p:sldId xmlns:r="http://schemas.openxmlformats.org/officeDocument/2006/relationships" id="256" r:id="R618b98e263554c21"/>
    <p:sldId xmlns:r="http://schemas.openxmlformats.org/officeDocument/2006/relationships" id="257" r:id="Ra8556864e5844953"/>
    <p:sldId xmlns:r="http://schemas.openxmlformats.org/officeDocument/2006/relationships" id="258" r:id="R63e61b248d664dcd"/>
    <p:sldId xmlns:r="http://schemas.openxmlformats.org/officeDocument/2006/relationships" id="259" r:id="R0bf9b731b19144fd"/>
    <p:sldId xmlns:r="http://schemas.openxmlformats.org/officeDocument/2006/relationships" id="260" r:id="R61ff844922a14ce0"/>
    <p:sldId xmlns:r="http://schemas.openxmlformats.org/officeDocument/2006/relationships" id="261" r:id="Rfd0da5c9e80d4e37"/>
    <p:sldId xmlns:r="http://schemas.openxmlformats.org/officeDocument/2006/relationships" id="262" r:id="Rd63f47d558b94b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8ec366d6341c2" /><Relationship Type="http://schemas.openxmlformats.org/officeDocument/2006/relationships/slide" Target="/ppt/slides/slide1.xml" Id="R618b98e263554c21" /><Relationship Type="http://schemas.openxmlformats.org/officeDocument/2006/relationships/slide" Target="/ppt/slides/slide2.xml" Id="Ra8556864e5844953" /><Relationship Type="http://schemas.openxmlformats.org/officeDocument/2006/relationships/slide" Target="/ppt/slides/slide3.xml" Id="R63e61b248d664dcd" /><Relationship Type="http://schemas.openxmlformats.org/officeDocument/2006/relationships/slide" Target="/ppt/slides/slide4.xml" Id="R0bf9b731b19144fd" /><Relationship Type="http://schemas.openxmlformats.org/officeDocument/2006/relationships/slide" Target="/ppt/slides/slide5.xml" Id="R61ff844922a14ce0" /><Relationship Type="http://schemas.openxmlformats.org/officeDocument/2006/relationships/slide" Target="/ppt/slides/slide6.xml" Id="Rfd0da5c9e80d4e37" /><Relationship Type="http://schemas.openxmlformats.org/officeDocument/2006/relationships/slide" Target="/ppt/slides/slide7.xml" Id="Rd63f47d558b94b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a462aede0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4b47e05a04131" /><Relationship Type="http://schemas.openxmlformats.org/officeDocument/2006/relationships/theme" Target="/ppt/slideMasters/theme/theme1.xml" Id="R08f0bcf89ab6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4b47e05a041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829ab9a8e4a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13c43e0894c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eb2b0388045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1f7e169e041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51007ffd54f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48e91dd4a45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10afddd9f49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6 895 061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7 008 082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JØRN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Aspåsveien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925 815 292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