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8145d72d5d4f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881a69337d4e45"/>
  </p:sldMasterIdLst>
  <p:sldIdLst>
    <p:sldId xmlns:r="http://schemas.openxmlformats.org/officeDocument/2006/relationships" id="256" r:id="R36714a0e7ebd447d"/>
    <p:sldId xmlns:r="http://schemas.openxmlformats.org/officeDocument/2006/relationships" id="257" r:id="Rdb27c4b9c8d44af9"/>
    <p:sldId xmlns:r="http://schemas.openxmlformats.org/officeDocument/2006/relationships" id="258" r:id="Ra289d869177f4bb8"/>
    <p:sldId xmlns:r="http://schemas.openxmlformats.org/officeDocument/2006/relationships" id="259" r:id="R28926e2d9a5346fb"/>
    <p:sldId xmlns:r="http://schemas.openxmlformats.org/officeDocument/2006/relationships" id="260" r:id="R4fbcf008665c45e2"/>
    <p:sldId xmlns:r="http://schemas.openxmlformats.org/officeDocument/2006/relationships" id="261" r:id="R92ad70bce222402c"/>
    <p:sldId xmlns:r="http://schemas.openxmlformats.org/officeDocument/2006/relationships" id="262" r:id="Rbc75c6e11af54f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81a69337d4e45" /><Relationship Type="http://schemas.openxmlformats.org/officeDocument/2006/relationships/slide" Target="/ppt/slides/slide1.xml" Id="R36714a0e7ebd447d" /><Relationship Type="http://schemas.openxmlformats.org/officeDocument/2006/relationships/slide" Target="/ppt/slides/slide2.xml" Id="Rdb27c4b9c8d44af9" /><Relationship Type="http://schemas.openxmlformats.org/officeDocument/2006/relationships/slide" Target="/ppt/slides/slide3.xml" Id="Ra289d869177f4bb8" /><Relationship Type="http://schemas.openxmlformats.org/officeDocument/2006/relationships/slide" Target="/ppt/slides/slide4.xml" Id="R28926e2d9a5346fb" /><Relationship Type="http://schemas.openxmlformats.org/officeDocument/2006/relationships/slide" Target="/ppt/slides/slide5.xml" Id="R4fbcf008665c45e2" /><Relationship Type="http://schemas.openxmlformats.org/officeDocument/2006/relationships/slide" Target="/ppt/slides/slide6.xml" Id="R92ad70bce222402c" /><Relationship Type="http://schemas.openxmlformats.org/officeDocument/2006/relationships/slide" Target="/ppt/slides/slide7.xml" Id="Rbc75c6e11af54f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db23ae9f0247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6e697698d4bc7" /><Relationship Type="http://schemas.openxmlformats.org/officeDocument/2006/relationships/theme" Target="/ppt/slideMasters/theme/theme1.xml" Id="Rda52e35d235c4b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e6e697698d4b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775c8bf4d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f6b46211940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b6c266e144e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b63e24670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1fb8fc1434d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6ae4d8c8f48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9c059ded342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VEST-FISK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VEST-FISK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Hoplandssjøen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