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f1fa7c1b6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66d6d685940c6"/>
  </p:sldMasterIdLst>
  <p:sldIdLst>
    <p:sldId xmlns:r="http://schemas.openxmlformats.org/officeDocument/2006/relationships" id="256" r:id="Rf60248d70f2e4b24"/>
    <p:sldId xmlns:r="http://schemas.openxmlformats.org/officeDocument/2006/relationships" id="257" r:id="R06def1a126cb4117"/>
    <p:sldId xmlns:r="http://schemas.openxmlformats.org/officeDocument/2006/relationships" id="258" r:id="Re135f1c49f92445d"/>
    <p:sldId xmlns:r="http://schemas.openxmlformats.org/officeDocument/2006/relationships" id="259" r:id="R1f8bf67629a64ebc"/>
    <p:sldId xmlns:r="http://schemas.openxmlformats.org/officeDocument/2006/relationships" id="260" r:id="R31002adaaaf74b01"/>
    <p:sldId xmlns:r="http://schemas.openxmlformats.org/officeDocument/2006/relationships" id="261" r:id="Ra335e73aa7414d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66d6d685940c6" /><Relationship Type="http://schemas.openxmlformats.org/officeDocument/2006/relationships/slide" Target="/ppt/slides/slide1.xml" Id="Rf60248d70f2e4b24" /><Relationship Type="http://schemas.openxmlformats.org/officeDocument/2006/relationships/slide" Target="/ppt/slides/slide2.xml" Id="R06def1a126cb4117" /><Relationship Type="http://schemas.openxmlformats.org/officeDocument/2006/relationships/slide" Target="/ppt/slides/slide3.xml" Id="Re135f1c49f92445d" /><Relationship Type="http://schemas.openxmlformats.org/officeDocument/2006/relationships/slide" Target="/ppt/slides/slide4.xml" Id="R1f8bf67629a64ebc" /><Relationship Type="http://schemas.openxmlformats.org/officeDocument/2006/relationships/slide" Target="/ppt/slides/slide5.xml" Id="R31002adaaaf74b01" /><Relationship Type="http://schemas.openxmlformats.org/officeDocument/2006/relationships/slide" Target="/ppt/slides/slide6.xml" Id="Ra335e73aa7414d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43a2daf79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44a3f10f4d2e" /><Relationship Type="http://schemas.openxmlformats.org/officeDocument/2006/relationships/theme" Target="/ppt/slideMasters/theme/theme1.xml" Id="R9c9ab7fc0c65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244a3f10f4d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b91f295b8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d4c9fc73d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03a1660e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549327442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8836a3a1c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b3e948a8e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MODUM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MODUM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128 409 769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2 471 713 330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2 599 449 201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925 766 887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