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d9561f5a5e49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589f9b8e974739"/>
  </p:sldMasterIdLst>
  <p:sldIdLst>
    <p:sldId xmlns:r="http://schemas.openxmlformats.org/officeDocument/2006/relationships" id="256" r:id="Rb3b786eaf34f4a4e"/>
    <p:sldId xmlns:r="http://schemas.openxmlformats.org/officeDocument/2006/relationships" id="257" r:id="Rc3b74c1b3af9415f"/>
    <p:sldId xmlns:r="http://schemas.openxmlformats.org/officeDocument/2006/relationships" id="258" r:id="R292c1760cb8b40fb"/>
    <p:sldId xmlns:r="http://schemas.openxmlformats.org/officeDocument/2006/relationships" id="259" r:id="Rd7caa5d23a6e4c42"/>
    <p:sldId xmlns:r="http://schemas.openxmlformats.org/officeDocument/2006/relationships" id="260" r:id="R767b390f07ee4026"/>
    <p:sldId xmlns:r="http://schemas.openxmlformats.org/officeDocument/2006/relationships" id="261" r:id="R4dab9be4e7b64dc7"/>
    <p:sldId xmlns:r="http://schemas.openxmlformats.org/officeDocument/2006/relationships" id="262" r:id="R0a0ea9d6f39440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589f9b8e974739" /><Relationship Type="http://schemas.openxmlformats.org/officeDocument/2006/relationships/slide" Target="/ppt/slides/slide1.xml" Id="Rb3b786eaf34f4a4e" /><Relationship Type="http://schemas.openxmlformats.org/officeDocument/2006/relationships/slide" Target="/ppt/slides/slide2.xml" Id="Rc3b74c1b3af9415f" /><Relationship Type="http://schemas.openxmlformats.org/officeDocument/2006/relationships/slide" Target="/ppt/slides/slide3.xml" Id="R292c1760cb8b40fb" /><Relationship Type="http://schemas.openxmlformats.org/officeDocument/2006/relationships/slide" Target="/ppt/slides/slide4.xml" Id="Rd7caa5d23a6e4c42" /><Relationship Type="http://schemas.openxmlformats.org/officeDocument/2006/relationships/slide" Target="/ppt/slides/slide5.xml" Id="R767b390f07ee4026" /><Relationship Type="http://schemas.openxmlformats.org/officeDocument/2006/relationships/slide" Target="/ppt/slides/slide6.xml" Id="R4dab9be4e7b64dc7" /><Relationship Type="http://schemas.openxmlformats.org/officeDocument/2006/relationships/slide" Target="/ppt/slides/slide7.xml" Id="R0a0ea9d6f39440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78dc5e132941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97be022ab42a3" /><Relationship Type="http://schemas.openxmlformats.org/officeDocument/2006/relationships/theme" Target="/ppt/slideMasters/theme/theme1.xml" Id="Rd34b90bcea864b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797be022ab42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54f85fae948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f045316d745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b473a5ab144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caf8fe5a74d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80d14f74740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05e61fa3742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812393c0f4e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HAVDAL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HAVDAL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HAVDAL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HAVDAL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HAVDAL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HAVDAL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14 638 470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18 370 926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21 498 643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HAVDAL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HAVDAL JON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HAVDAL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Skogvegen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7504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925 758 892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HAVDAL AS</a:t>
            </a:r>
          </a:p>
        </p:txBody>
      </p:sp>
    </p:spTree>
  </p:cSld>
  <p:clrMapOvr>
    <a:masterClrMapping xmlns:a="http://schemas.openxmlformats.org/drawingml/2006/main"/>
  </p:clrMapOvr>
</p:sld>
</file>