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63d241a21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2b712d43547fd"/>
  </p:sldMasterIdLst>
  <p:sldIdLst>
    <p:sldId xmlns:r="http://schemas.openxmlformats.org/officeDocument/2006/relationships" id="256" r:id="Rfaa67d1bf994408a"/>
    <p:sldId xmlns:r="http://schemas.openxmlformats.org/officeDocument/2006/relationships" id="257" r:id="R04440c029c2b4677"/>
    <p:sldId xmlns:r="http://schemas.openxmlformats.org/officeDocument/2006/relationships" id="258" r:id="Rd63c7b585e0542d0"/>
    <p:sldId xmlns:r="http://schemas.openxmlformats.org/officeDocument/2006/relationships" id="259" r:id="R4948519637fd4803"/>
    <p:sldId xmlns:r="http://schemas.openxmlformats.org/officeDocument/2006/relationships" id="260" r:id="Rf32412d2342a41f9"/>
    <p:sldId xmlns:r="http://schemas.openxmlformats.org/officeDocument/2006/relationships" id="261" r:id="R07dfe09c7095448b"/>
    <p:sldId xmlns:r="http://schemas.openxmlformats.org/officeDocument/2006/relationships" id="262" r:id="R428b3b9e4768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2b712d43547fd" /><Relationship Type="http://schemas.openxmlformats.org/officeDocument/2006/relationships/slide" Target="/ppt/slides/slide1.xml" Id="Rfaa67d1bf994408a" /><Relationship Type="http://schemas.openxmlformats.org/officeDocument/2006/relationships/slide" Target="/ppt/slides/slide2.xml" Id="R04440c029c2b4677" /><Relationship Type="http://schemas.openxmlformats.org/officeDocument/2006/relationships/slide" Target="/ppt/slides/slide3.xml" Id="Rd63c7b585e0542d0" /><Relationship Type="http://schemas.openxmlformats.org/officeDocument/2006/relationships/slide" Target="/ppt/slides/slide4.xml" Id="R4948519637fd4803" /><Relationship Type="http://schemas.openxmlformats.org/officeDocument/2006/relationships/slide" Target="/ppt/slides/slide5.xml" Id="Rf32412d2342a41f9" /><Relationship Type="http://schemas.openxmlformats.org/officeDocument/2006/relationships/slide" Target="/ppt/slides/slide6.xml" Id="R07dfe09c7095448b" /><Relationship Type="http://schemas.openxmlformats.org/officeDocument/2006/relationships/slide" Target="/ppt/slides/slide7.xml" Id="R428b3b9e4768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9f65a8a244b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d380de1e243f6" /><Relationship Type="http://schemas.openxmlformats.org/officeDocument/2006/relationships/theme" Target="/ppt/slideMasters/theme/theme1.xml" Id="Radab0db89f9e4d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d380de1e243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425d5673f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5c4dcc6d4f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53fff1a4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b3f2c3434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83a41da4740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d70bc608747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997b41e947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