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0aedf1a02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06cd6a4504a85"/>
  </p:sldMasterIdLst>
  <p:sldIdLst>
    <p:sldId xmlns:r="http://schemas.openxmlformats.org/officeDocument/2006/relationships" id="256" r:id="R3937f314d9a6425b"/>
    <p:sldId xmlns:r="http://schemas.openxmlformats.org/officeDocument/2006/relationships" id="257" r:id="R5d70833c3cfc4b9b"/>
    <p:sldId xmlns:r="http://schemas.openxmlformats.org/officeDocument/2006/relationships" id="258" r:id="Rbb52baed09ef42c1"/>
    <p:sldId xmlns:r="http://schemas.openxmlformats.org/officeDocument/2006/relationships" id="259" r:id="R5ae89fb378ca4eee"/>
    <p:sldId xmlns:r="http://schemas.openxmlformats.org/officeDocument/2006/relationships" id="260" r:id="Rf2e2e8d84ec5499a"/>
    <p:sldId xmlns:r="http://schemas.openxmlformats.org/officeDocument/2006/relationships" id="261" r:id="R2ed87b92949a4e9f"/>
    <p:sldId xmlns:r="http://schemas.openxmlformats.org/officeDocument/2006/relationships" id="262" r:id="R7a614b9fda19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06cd6a4504a85" /><Relationship Type="http://schemas.openxmlformats.org/officeDocument/2006/relationships/slide" Target="/ppt/slides/slide1.xml" Id="R3937f314d9a6425b" /><Relationship Type="http://schemas.openxmlformats.org/officeDocument/2006/relationships/slide" Target="/ppt/slides/slide2.xml" Id="R5d70833c3cfc4b9b" /><Relationship Type="http://schemas.openxmlformats.org/officeDocument/2006/relationships/slide" Target="/ppt/slides/slide3.xml" Id="Rbb52baed09ef42c1" /><Relationship Type="http://schemas.openxmlformats.org/officeDocument/2006/relationships/slide" Target="/ppt/slides/slide4.xml" Id="R5ae89fb378ca4eee" /><Relationship Type="http://schemas.openxmlformats.org/officeDocument/2006/relationships/slide" Target="/ppt/slides/slide5.xml" Id="Rf2e2e8d84ec5499a" /><Relationship Type="http://schemas.openxmlformats.org/officeDocument/2006/relationships/slide" Target="/ppt/slides/slide6.xml" Id="R2ed87b92949a4e9f" /><Relationship Type="http://schemas.openxmlformats.org/officeDocument/2006/relationships/slide" Target="/ppt/slides/slide7.xml" Id="R7a614b9fda19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58eb433b2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acda455de4efa" /><Relationship Type="http://schemas.openxmlformats.org/officeDocument/2006/relationships/theme" Target="/ppt/slideMasters/theme/theme1.xml" Id="Rca76fbf23aef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acda455de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08eee7bb7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a0d31780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146770899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5dc01d8ee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c0ff3ffdf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5050e61f2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22dd4ac30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NORD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IMIDT MANAGEMENT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