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cf29e3adc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d094be31944fd"/>
  </p:sldMasterIdLst>
  <p:sldIdLst>
    <p:sldId xmlns:r="http://schemas.openxmlformats.org/officeDocument/2006/relationships" id="256" r:id="R0d40ebe992444c9c"/>
    <p:sldId xmlns:r="http://schemas.openxmlformats.org/officeDocument/2006/relationships" id="257" r:id="Rb7b78d20c04f461a"/>
    <p:sldId xmlns:r="http://schemas.openxmlformats.org/officeDocument/2006/relationships" id="258" r:id="R65904fdfff8a4267"/>
    <p:sldId xmlns:r="http://schemas.openxmlformats.org/officeDocument/2006/relationships" id="259" r:id="R31828befb8d94d1a"/>
    <p:sldId xmlns:r="http://schemas.openxmlformats.org/officeDocument/2006/relationships" id="260" r:id="R42da4c2009964716"/>
    <p:sldId xmlns:r="http://schemas.openxmlformats.org/officeDocument/2006/relationships" id="261" r:id="Rf7c2d4ef4b5940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d094be31944fd" /><Relationship Type="http://schemas.openxmlformats.org/officeDocument/2006/relationships/slide" Target="/ppt/slides/slide1.xml" Id="R0d40ebe992444c9c" /><Relationship Type="http://schemas.openxmlformats.org/officeDocument/2006/relationships/slide" Target="/ppt/slides/slide2.xml" Id="Rb7b78d20c04f461a" /><Relationship Type="http://schemas.openxmlformats.org/officeDocument/2006/relationships/slide" Target="/ppt/slides/slide3.xml" Id="R65904fdfff8a4267" /><Relationship Type="http://schemas.openxmlformats.org/officeDocument/2006/relationships/slide" Target="/ppt/slides/slide4.xml" Id="R31828befb8d94d1a" /><Relationship Type="http://schemas.openxmlformats.org/officeDocument/2006/relationships/slide" Target="/ppt/slides/slide5.xml" Id="R42da4c2009964716" /><Relationship Type="http://schemas.openxmlformats.org/officeDocument/2006/relationships/slide" Target="/ppt/slides/slide6.xml" Id="Rf7c2d4ef4b5940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29b2fe077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3f5503925453a" /><Relationship Type="http://schemas.openxmlformats.org/officeDocument/2006/relationships/theme" Target="/ppt/slideMasters/theme/theme1.xml" Id="Rc383fc28ec7a43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3f5503925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c9b37ecee45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209606cd7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77ac3ecaf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5c31e6b8f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c634c346a49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1ec4e922f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