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9ca2b7febc4c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052c7fd00f4bbc"/>
  </p:sldMasterIdLst>
  <p:sldIdLst>
    <p:sldId xmlns:r="http://schemas.openxmlformats.org/officeDocument/2006/relationships" id="256" r:id="R856b6588790f4d6d"/>
    <p:sldId xmlns:r="http://schemas.openxmlformats.org/officeDocument/2006/relationships" id="257" r:id="R7276678ac8224dfe"/>
    <p:sldId xmlns:r="http://schemas.openxmlformats.org/officeDocument/2006/relationships" id="258" r:id="R83089a529cec44fc"/>
    <p:sldId xmlns:r="http://schemas.openxmlformats.org/officeDocument/2006/relationships" id="259" r:id="R98fab377d6de4e3a"/>
    <p:sldId xmlns:r="http://schemas.openxmlformats.org/officeDocument/2006/relationships" id="260" r:id="R80a26cc1715845f2"/>
    <p:sldId xmlns:r="http://schemas.openxmlformats.org/officeDocument/2006/relationships" id="261" r:id="R0be05dfb8b7b4e2f"/>
    <p:sldId xmlns:r="http://schemas.openxmlformats.org/officeDocument/2006/relationships" id="262" r:id="R5878ed2ab8434e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52c7fd00f4bbc" /><Relationship Type="http://schemas.openxmlformats.org/officeDocument/2006/relationships/slide" Target="/ppt/slides/slide1.xml" Id="R856b6588790f4d6d" /><Relationship Type="http://schemas.openxmlformats.org/officeDocument/2006/relationships/slide" Target="/ppt/slides/slide2.xml" Id="R7276678ac8224dfe" /><Relationship Type="http://schemas.openxmlformats.org/officeDocument/2006/relationships/slide" Target="/ppt/slides/slide3.xml" Id="R83089a529cec44fc" /><Relationship Type="http://schemas.openxmlformats.org/officeDocument/2006/relationships/slide" Target="/ppt/slides/slide4.xml" Id="R98fab377d6de4e3a" /><Relationship Type="http://schemas.openxmlformats.org/officeDocument/2006/relationships/slide" Target="/ppt/slides/slide5.xml" Id="R80a26cc1715845f2" /><Relationship Type="http://schemas.openxmlformats.org/officeDocument/2006/relationships/slide" Target="/ppt/slides/slide6.xml" Id="R0be05dfb8b7b4e2f" /><Relationship Type="http://schemas.openxmlformats.org/officeDocument/2006/relationships/slide" Target="/ppt/slides/slide7.xml" Id="R5878ed2ab8434e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2ed3ec08546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428ef52904f7d" /><Relationship Type="http://schemas.openxmlformats.org/officeDocument/2006/relationships/theme" Target="/ppt/slideMasters/theme/theme1.xml" Id="R6d7a512f085447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a428ef52904f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f5a934bb741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f80b2b4b643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cabe79f3048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129e4f3ef45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48c2b6f5649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134e2998845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fa3b71ee34e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14 925 258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16 070 556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LYSTAD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Skogmotoppen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2053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925 733 865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HOLDING AS</a:t>
            </a:r>
          </a:p>
        </p:txBody>
      </p:sp>
    </p:spTree>
  </p:cSld>
  <p:clrMapOvr>
    <a:masterClrMapping xmlns:a="http://schemas.openxmlformats.org/drawingml/2006/main"/>
  </p:clrMapOvr>
</p:sld>
</file>