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302217f4ef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9088aef1ff46b6"/>
  </p:sldMasterIdLst>
  <p:sldIdLst>
    <p:sldId xmlns:r="http://schemas.openxmlformats.org/officeDocument/2006/relationships" id="256" r:id="Rd6490f2df68e4a32"/>
    <p:sldId xmlns:r="http://schemas.openxmlformats.org/officeDocument/2006/relationships" id="257" r:id="R349717087a4946a2"/>
    <p:sldId xmlns:r="http://schemas.openxmlformats.org/officeDocument/2006/relationships" id="258" r:id="R09a3d9148368441a"/>
    <p:sldId xmlns:r="http://schemas.openxmlformats.org/officeDocument/2006/relationships" id="259" r:id="Ra00868d55aec4d53"/>
    <p:sldId xmlns:r="http://schemas.openxmlformats.org/officeDocument/2006/relationships" id="260" r:id="Rd8413254d6d24943"/>
    <p:sldId xmlns:r="http://schemas.openxmlformats.org/officeDocument/2006/relationships" id="261" r:id="R734583f9fd00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088aef1ff46b6" /><Relationship Type="http://schemas.openxmlformats.org/officeDocument/2006/relationships/slide" Target="/ppt/slides/slide1.xml" Id="Rd6490f2df68e4a32" /><Relationship Type="http://schemas.openxmlformats.org/officeDocument/2006/relationships/slide" Target="/ppt/slides/slide2.xml" Id="R349717087a4946a2" /><Relationship Type="http://schemas.openxmlformats.org/officeDocument/2006/relationships/slide" Target="/ppt/slides/slide3.xml" Id="R09a3d9148368441a" /><Relationship Type="http://schemas.openxmlformats.org/officeDocument/2006/relationships/slide" Target="/ppt/slides/slide4.xml" Id="Ra00868d55aec4d53" /><Relationship Type="http://schemas.openxmlformats.org/officeDocument/2006/relationships/slide" Target="/ppt/slides/slide5.xml" Id="Rd8413254d6d24943" /><Relationship Type="http://schemas.openxmlformats.org/officeDocument/2006/relationships/slide" Target="/ppt/slides/slide6.xml" Id="R734583f9fd00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48f354f7b6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d1d6478c5415a" /><Relationship Type="http://schemas.openxmlformats.org/officeDocument/2006/relationships/theme" Target="/ppt/slideMasters/theme/theme1.xml" Id="Rcbcc3db5472e4e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4d1d6478c541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624dcf0bf44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521c5a56041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7109f006240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c6093cbb845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3da76058947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b32db9cea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Skogmotoppen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925 733 865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HOLDING AS</a:t>
            </a:r>
          </a:p>
        </p:txBody>
      </p:sp>
    </p:spTree>
  </p:cSld>
  <p:clrMapOvr>
    <a:masterClrMapping xmlns:a="http://schemas.openxmlformats.org/drawingml/2006/main"/>
  </p:clrMapOvr>
</p:sld>
</file>