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6bc302603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cc8f184fb488f"/>
  </p:sldMasterIdLst>
  <p:sldIdLst>
    <p:sldId xmlns:r="http://schemas.openxmlformats.org/officeDocument/2006/relationships" id="256" r:id="R1f875d46ffb14920"/>
    <p:sldId xmlns:r="http://schemas.openxmlformats.org/officeDocument/2006/relationships" id="257" r:id="R74c9f6bf1ef940cb"/>
    <p:sldId xmlns:r="http://schemas.openxmlformats.org/officeDocument/2006/relationships" id="258" r:id="Rc9d4a7e0908e4799"/>
    <p:sldId xmlns:r="http://schemas.openxmlformats.org/officeDocument/2006/relationships" id="259" r:id="R8cd6201de8b34603"/>
    <p:sldId xmlns:r="http://schemas.openxmlformats.org/officeDocument/2006/relationships" id="260" r:id="R606120799c594ff1"/>
    <p:sldId xmlns:r="http://schemas.openxmlformats.org/officeDocument/2006/relationships" id="261" r:id="R665e529ed94f4f6c"/>
    <p:sldId xmlns:r="http://schemas.openxmlformats.org/officeDocument/2006/relationships" id="262" r:id="R67a152821616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cc8f184fb488f" /><Relationship Type="http://schemas.openxmlformats.org/officeDocument/2006/relationships/slide" Target="/ppt/slides/slide1.xml" Id="R1f875d46ffb14920" /><Relationship Type="http://schemas.openxmlformats.org/officeDocument/2006/relationships/slide" Target="/ppt/slides/slide2.xml" Id="R74c9f6bf1ef940cb" /><Relationship Type="http://schemas.openxmlformats.org/officeDocument/2006/relationships/slide" Target="/ppt/slides/slide3.xml" Id="Rc9d4a7e0908e4799" /><Relationship Type="http://schemas.openxmlformats.org/officeDocument/2006/relationships/slide" Target="/ppt/slides/slide4.xml" Id="R8cd6201de8b34603" /><Relationship Type="http://schemas.openxmlformats.org/officeDocument/2006/relationships/slide" Target="/ppt/slides/slide5.xml" Id="R606120799c594ff1" /><Relationship Type="http://schemas.openxmlformats.org/officeDocument/2006/relationships/slide" Target="/ppt/slides/slide6.xml" Id="R665e529ed94f4f6c" /><Relationship Type="http://schemas.openxmlformats.org/officeDocument/2006/relationships/slide" Target="/ppt/slides/slide7.xml" Id="R67a152821616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cf4dcb661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90e1e5f3b484b" /><Relationship Type="http://schemas.openxmlformats.org/officeDocument/2006/relationships/theme" Target="/ppt/slideMasters/theme/theme1.xml" Id="Rfeb29d8d3e56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90e1e5f3b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311f2849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8800ad53f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07d20e8da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3cc6bc06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75ca497c0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a910e23d4f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3bf4002ef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 INVEST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1 807 756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HOLTH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E.H INVEST AS</a:t>
            </a:r>
          </a:p>
        </p:txBody>
      </p:sp>
    </p:spTree>
  </p:cSld>
  <p:clrMapOvr>
    <a:masterClrMapping xmlns:a="http://schemas.openxmlformats.org/drawingml/2006/main"/>
  </p:clrMapOvr>
</p:sld>
</file>