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a1e4a5ef5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ad2e0a0854459"/>
  </p:sldMasterIdLst>
  <p:sldIdLst>
    <p:sldId xmlns:r="http://schemas.openxmlformats.org/officeDocument/2006/relationships" id="256" r:id="R477168d867ca4472"/>
    <p:sldId xmlns:r="http://schemas.openxmlformats.org/officeDocument/2006/relationships" id="257" r:id="Rd90278f843284dea"/>
    <p:sldId xmlns:r="http://schemas.openxmlformats.org/officeDocument/2006/relationships" id="258" r:id="R4bb2ba4640084740"/>
    <p:sldId xmlns:r="http://schemas.openxmlformats.org/officeDocument/2006/relationships" id="259" r:id="Re2baaa7de56c4653"/>
    <p:sldId xmlns:r="http://schemas.openxmlformats.org/officeDocument/2006/relationships" id="260" r:id="R1f1c69b0aa6446c9"/>
    <p:sldId xmlns:r="http://schemas.openxmlformats.org/officeDocument/2006/relationships" id="261" r:id="R52c0c3a152ca49f6"/>
    <p:sldId xmlns:r="http://schemas.openxmlformats.org/officeDocument/2006/relationships" id="262" r:id="R34693a46ace0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ad2e0a0854459" /><Relationship Type="http://schemas.openxmlformats.org/officeDocument/2006/relationships/slide" Target="/ppt/slides/slide1.xml" Id="R477168d867ca4472" /><Relationship Type="http://schemas.openxmlformats.org/officeDocument/2006/relationships/slide" Target="/ppt/slides/slide2.xml" Id="Rd90278f843284dea" /><Relationship Type="http://schemas.openxmlformats.org/officeDocument/2006/relationships/slide" Target="/ppt/slides/slide3.xml" Id="R4bb2ba4640084740" /><Relationship Type="http://schemas.openxmlformats.org/officeDocument/2006/relationships/slide" Target="/ppt/slides/slide4.xml" Id="Re2baaa7de56c4653" /><Relationship Type="http://schemas.openxmlformats.org/officeDocument/2006/relationships/slide" Target="/ppt/slides/slide5.xml" Id="R1f1c69b0aa6446c9" /><Relationship Type="http://schemas.openxmlformats.org/officeDocument/2006/relationships/slide" Target="/ppt/slides/slide6.xml" Id="R52c0c3a152ca49f6" /><Relationship Type="http://schemas.openxmlformats.org/officeDocument/2006/relationships/slide" Target="/ppt/slides/slide7.xml" Id="R34693a46ace0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b21c80103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5024b8dd4c6c" /><Relationship Type="http://schemas.openxmlformats.org/officeDocument/2006/relationships/theme" Target="/ppt/slideMasters/theme/theme1.xml" Id="Rc59ef551db5f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85024b8dd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2ffd1f28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fd4617e9f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0801ed2e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c3f82045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b3f2bfff7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4391a5dc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6653fe58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SKROGSTAD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