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e60426f77a4a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270449e6d64e54"/>
  </p:sldMasterIdLst>
  <p:sldIdLst>
    <p:sldId xmlns:r="http://schemas.openxmlformats.org/officeDocument/2006/relationships" id="256" r:id="R34b5edb790964f4c"/>
    <p:sldId xmlns:r="http://schemas.openxmlformats.org/officeDocument/2006/relationships" id="257" r:id="R7a44230801f14cf5"/>
    <p:sldId xmlns:r="http://schemas.openxmlformats.org/officeDocument/2006/relationships" id="258" r:id="R13635e8df8524a7b"/>
    <p:sldId xmlns:r="http://schemas.openxmlformats.org/officeDocument/2006/relationships" id="259" r:id="R0a6d6f9ba1074703"/>
    <p:sldId xmlns:r="http://schemas.openxmlformats.org/officeDocument/2006/relationships" id="260" r:id="R011cd7655b484f4e"/>
    <p:sldId xmlns:r="http://schemas.openxmlformats.org/officeDocument/2006/relationships" id="261" r:id="R4b1481a094a64b19"/>
    <p:sldId xmlns:r="http://schemas.openxmlformats.org/officeDocument/2006/relationships" id="262" r:id="R5a72f2b7024e45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270449e6d64e54" /><Relationship Type="http://schemas.openxmlformats.org/officeDocument/2006/relationships/slide" Target="/ppt/slides/slide1.xml" Id="R34b5edb790964f4c" /><Relationship Type="http://schemas.openxmlformats.org/officeDocument/2006/relationships/slide" Target="/ppt/slides/slide2.xml" Id="R7a44230801f14cf5" /><Relationship Type="http://schemas.openxmlformats.org/officeDocument/2006/relationships/slide" Target="/ppt/slides/slide3.xml" Id="R13635e8df8524a7b" /><Relationship Type="http://schemas.openxmlformats.org/officeDocument/2006/relationships/slide" Target="/ppt/slides/slide4.xml" Id="R0a6d6f9ba1074703" /><Relationship Type="http://schemas.openxmlformats.org/officeDocument/2006/relationships/slide" Target="/ppt/slides/slide5.xml" Id="R011cd7655b484f4e" /><Relationship Type="http://schemas.openxmlformats.org/officeDocument/2006/relationships/slide" Target="/ppt/slides/slide6.xml" Id="R4b1481a094a64b19" /><Relationship Type="http://schemas.openxmlformats.org/officeDocument/2006/relationships/slide" Target="/ppt/slides/slide7.xml" Id="R5a72f2b7024e45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4e793c401047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f2506f310d43da" /><Relationship Type="http://schemas.openxmlformats.org/officeDocument/2006/relationships/theme" Target="/ppt/slideMasters/theme/theme1.xml" Id="R20db4d50d98a4b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f2506f310d43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10324e47643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3cbbca4f504e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8734ec765e42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0738c6d42f40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e47a8be42843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ca87b3791d4b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fa89f35b794b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TONAR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TONAR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14 562 258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16 248 688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16 399 877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RAMSE KIM ANDRE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Kim Andre Ramse, Torridalsveien 104C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925 703 842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TONAR INVEST AS</a:t>
            </a:r>
          </a:p>
        </p:txBody>
      </p:sp>
    </p:spTree>
  </p:cSld>
  <p:clrMapOvr>
    <a:masterClrMapping xmlns:a="http://schemas.openxmlformats.org/drawingml/2006/main"/>
  </p:clrMapOvr>
</p:sld>
</file>