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03019ca54948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732714b8064de4"/>
  </p:sldMasterIdLst>
  <p:sldIdLst>
    <p:sldId xmlns:r="http://schemas.openxmlformats.org/officeDocument/2006/relationships" id="256" r:id="Ree91fbd17de742f4"/>
    <p:sldId xmlns:r="http://schemas.openxmlformats.org/officeDocument/2006/relationships" id="257" r:id="R5b24882e3e01430d"/>
    <p:sldId xmlns:r="http://schemas.openxmlformats.org/officeDocument/2006/relationships" id="258" r:id="R1c74eb5b36e849e1"/>
    <p:sldId xmlns:r="http://schemas.openxmlformats.org/officeDocument/2006/relationships" id="259" r:id="R80ac0afdb7c24190"/>
    <p:sldId xmlns:r="http://schemas.openxmlformats.org/officeDocument/2006/relationships" id="260" r:id="R959b02a2a6264a9f"/>
    <p:sldId xmlns:r="http://schemas.openxmlformats.org/officeDocument/2006/relationships" id="261" r:id="R71cc5591762e4a7a"/>
    <p:sldId xmlns:r="http://schemas.openxmlformats.org/officeDocument/2006/relationships" id="262" r:id="Raf8a5f5e3e804c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32714b8064de4" /><Relationship Type="http://schemas.openxmlformats.org/officeDocument/2006/relationships/slide" Target="/ppt/slides/slide1.xml" Id="Ree91fbd17de742f4" /><Relationship Type="http://schemas.openxmlformats.org/officeDocument/2006/relationships/slide" Target="/ppt/slides/slide2.xml" Id="R5b24882e3e01430d" /><Relationship Type="http://schemas.openxmlformats.org/officeDocument/2006/relationships/slide" Target="/ppt/slides/slide3.xml" Id="R1c74eb5b36e849e1" /><Relationship Type="http://schemas.openxmlformats.org/officeDocument/2006/relationships/slide" Target="/ppt/slides/slide4.xml" Id="R80ac0afdb7c24190" /><Relationship Type="http://schemas.openxmlformats.org/officeDocument/2006/relationships/slide" Target="/ppt/slides/slide5.xml" Id="R959b02a2a6264a9f" /><Relationship Type="http://schemas.openxmlformats.org/officeDocument/2006/relationships/slide" Target="/ppt/slides/slide6.xml" Id="R71cc5591762e4a7a" /><Relationship Type="http://schemas.openxmlformats.org/officeDocument/2006/relationships/slide" Target="/ppt/slides/slide7.xml" Id="Raf8a5f5e3e804c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28eb575253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88ec340004bf4" /><Relationship Type="http://schemas.openxmlformats.org/officeDocument/2006/relationships/theme" Target="/ppt/slideMasters/theme/theme1.xml" Id="Recbaac53129642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788ec340004b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11ecf90cf4d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93f519d7a4d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75b296f98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96fcc2deb41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e064734b247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d5a570d0b49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85bd2b9bf41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FREIA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154 540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5 380 077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5 380 844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GÜNTHER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