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e2b0a3547f48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ea27a4658a4f28"/>
  </p:sldMasterIdLst>
  <p:sldIdLst>
    <p:sldId xmlns:r="http://schemas.openxmlformats.org/officeDocument/2006/relationships" id="256" r:id="R0c7b6883c6c44bd4"/>
    <p:sldId xmlns:r="http://schemas.openxmlformats.org/officeDocument/2006/relationships" id="257" r:id="Rd09f7191974e4f21"/>
    <p:sldId xmlns:r="http://schemas.openxmlformats.org/officeDocument/2006/relationships" id="258" r:id="R7b3ecd95727e473e"/>
    <p:sldId xmlns:r="http://schemas.openxmlformats.org/officeDocument/2006/relationships" id="259" r:id="Raf39d767394f4654"/>
    <p:sldId xmlns:r="http://schemas.openxmlformats.org/officeDocument/2006/relationships" id="260" r:id="Rf410f6d9e0204107"/>
    <p:sldId xmlns:r="http://schemas.openxmlformats.org/officeDocument/2006/relationships" id="261" r:id="R71af34dbf1614593"/>
    <p:sldId xmlns:r="http://schemas.openxmlformats.org/officeDocument/2006/relationships" id="262" r:id="R786c067e1ca94d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ea27a4658a4f28" /><Relationship Type="http://schemas.openxmlformats.org/officeDocument/2006/relationships/slide" Target="/ppt/slides/slide1.xml" Id="R0c7b6883c6c44bd4" /><Relationship Type="http://schemas.openxmlformats.org/officeDocument/2006/relationships/slide" Target="/ppt/slides/slide2.xml" Id="Rd09f7191974e4f21" /><Relationship Type="http://schemas.openxmlformats.org/officeDocument/2006/relationships/slide" Target="/ppt/slides/slide3.xml" Id="R7b3ecd95727e473e" /><Relationship Type="http://schemas.openxmlformats.org/officeDocument/2006/relationships/slide" Target="/ppt/slides/slide4.xml" Id="Raf39d767394f4654" /><Relationship Type="http://schemas.openxmlformats.org/officeDocument/2006/relationships/slide" Target="/ppt/slides/slide5.xml" Id="Rf410f6d9e0204107" /><Relationship Type="http://schemas.openxmlformats.org/officeDocument/2006/relationships/slide" Target="/ppt/slides/slide6.xml" Id="R71af34dbf1614593" /><Relationship Type="http://schemas.openxmlformats.org/officeDocument/2006/relationships/slide" Target="/ppt/slides/slide7.xml" Id="R786c067e1ca94d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d51da64ba643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3018f6fa64799" /><Relationship Type="http://schemas.openxmlformats.org/officeDocument/2006/relationships/theme" Target="/ppt/slideMasters/theme/theme1.xml" Id="R82c1c18b60594c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33018f6fa647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e015ce96b4e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a07e9cd3746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53e5ea3064c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50ebd41e6543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cdccd02d948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b1a61089a49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b2f4461ab48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SOGU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SOGU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139 628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4 797 530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5 260 232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SOPHIE GÜNTHER  –  98,0 %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ELISABETH SIBBERN GÜNTHER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925 700 525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SOGU INVEST AS</a:t>
            </a:r>
          </a:p>
        </p:txBody>
      </p:sp>
    </p:spTree>
  </p:cSld>
  <p:clrMapOvr>
    <a:masterClrMapping xmlns:a="http://schemas.openxmlformats.org/drawingml/2006/main"/>
  </p:clrMapOvr>
</p:sld>
</file>