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a9a7aa000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a89a6ff67400a"/>
  </p:sldMasterIdLst>
  <p:sldIdLst>
    <p:sldId xmlns:r="http://schemas.openxmlformats.org/officeDocument/2006/relationships" id="256" r:id="Rc3da8aee0b9d4101"/>
    <p:sldId xmlns:r="http://schemas.openxmlformats.org/officeDocument/2006/relationships" id="257" r:id="R2ac982a096384243"/>
    <p:sldId xmlns:r="http://schemas.openxmlformats.org/officeDocument/2006/relationships" id="258" r:id="R64bd01c213804130"/>
    <p:sldId xmlns:r="http://schemas.openxmlformats.org/officeDocument/2006/relationships" id="259" r:id="R2f9118982d22490e"/>
    <p:sldId xmlns:r="http://schemas.openxmlformats.org/officeDocument/2006/relationships" id="260" r:id="Rc3125048b8c44254"/>
    <p:sldId xmlns:r="http://schemas.openxmlformats.org/officeDocument/2006/relationships" id="261" r:id="R7aa4ab81e65f4d29"/>
    <p:sldId xmlns:r="http://schemas.openxmlformats.org/officeDocument/2006/relationships" id="262" r:id="R94f3f4606a754e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a89a6ff67400a" /><Relationship Type="http://schemas.openxmlformats.org/officeDocument/2006/relationships/slide" Target="/ppt/slides/slide1.xml" Id="Rc3da8aee0b9d4101" /><Relationship Type="http://schemas.openxmlformats.org/officeDocument/2006/relationships/slide" Target="/ppt/slides/slide2.xml" Id="R2ac982a096384243" /><Relationship Type="http://schemas.openxmlformats.org/officeDocument/2006/relationships/slide" Target="/ppt/slides/slide3.xml" Id="R64bd01c213804130" /><Relationship Type="http://schemas.openxmlformats.org/officeDocument/2006/relationships/slide" Target="/ppt/slides/slide4.xml" Id="R2f9118982d22490e" /><Relationship Type="http://schemas.openxmlformats.org/officeDocument/2006/relationships/slide" Target="/ppt/slides/slide5.xml" Id="Rc3125048b8c44254" /><Relationship Type="http://schemas.openxmlformats.org/officeDocument/2006/relationships/slide" Target="/ppt/slides/slide6.xml" Id="R7aa4ab81e65f4d29" /><Relationship Type="http://schemas.openxmlformats.org/officeDocument/2006/relationships/slide" Target="/ppt/slides/slide7.xml" Id="R94f3f4606a754e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6e5743f5c4b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56a07dc342bf" /><Relationship Type="http://schemas.openxmlformats.org/officeDocument/2006/relationships/theme" Target="/ppt/slideMasters/theme/theme1.xml" Id="Rbdfc7b2c999e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e56a07dc342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18b410f2d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9e507dc8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54997c6ed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02cca7829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79133b74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106c810bc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19448ccd9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VITESSE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4 918 034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4 919 109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GUNTHER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