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eb7b70f26c48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0bbf9eb39a437d"/>
  </p:sldMasterIdLst>
  <p:sldIdLst>
    <p:sldId xmlns:r="http://schemas.openxmlformats.org/officeDocument/2006/relationships" id="256" r:id="R95b258ecaf844445"/>
    <p:sldId xmlns:r="http://schemas.openxmlformats.org/officeDocument/2006/relationships" id="257" r:id="Rd9e4a78496a94aa8"/>
    <p:sldId xmlns:r="http://schemas.openxmlformats.org/officeDocument/2006/relationships" id="258" r:id="Ref80afe9d60546fe"/>
    <p:sldId xmlns:r="http://schemas.openxmlformats.org/officeDocument/2006/relationships" id="259" r:id="Rbf1395c4d2174d66"/>
    <p:sldId xmlns:r="http://schemas.openxmlformats.org/officeDocument/2006/relationships" id="260" r:id="R640ae77352954af4"/>
    <p:sldId xmlns:r="http://schemas.openxmlformats.org/officeDocument/2006/relationships" id="261" r:id="R8934eac58069427b"/>
    <p:sldId xmlns:r="http://schemas.openxmlformats.org/officeDocument/2006/relationships" id="262" r:id="Rc9b9c0fe93884f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0bbf9eb39a437d" /><Relationship Type="http://schemas.openxmlformats.org/officeDocument/2006/relationships/slide" Target="/ppt/slides/slide1.xml" Id="R95b258ecaf844445" /><Relationship Type="http://schemas.openxmlformats.org/officeDocument/2006/relationships/slide" Target="/ppt/slides/slide2.xml" Id="Rd9e4a78496a94aa8" /><Relationship Type="http://schemas.openxmlformats.org/officeDocument/2006/relationships/slide" Target="/ppt/slides/slide3.xml" Id="Ref80afe9d60546fe" /><Relationship Type="http://schemas.openxmlformats.org/officeDocument/2006/relationships/slide" Target="/ppt/slides/slide4.xml" Id="Rbf1395c4d2174d66" /><Relationship Type="http://schemas.openxmlformats.org/officeDocument/2006/relationships/slide" Target="/ppt/slides/slide5.xml" Id="R640ae77352954af4" /><Relationship Type="http://schemas.openxmlformats.org/officeDocument/2006/relationships/slide" Target="/ppt/slides/slide6.xml" Id="R8934eac58069427b" /><Relationship Type="http://schemas.openxmlformats.org/officeDocument/2006/relationships/slide" Target="/ppt/slides/slide7.xml" Id="Rc9b9c0fe93884f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47d4d2e7a447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098cec26042f4" /><Relationship Type="http://schemas.openxmlformats.org/officeDocument/2006/relationships/theme" Target="/ppt/slideMasters/theme/theme1.xml" Id="Rcd33e49cbc6740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5098cec26042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e684fba984a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d3cc4484546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76098f1f84a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a0f2cde084e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795340f534d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82e41d71c40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db0a4d74549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LERKENDAL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LERKENDAL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1 434 830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−4 122 685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−9 121 624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−19 012 078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54 178 677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ENGLUND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REV1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SKJÆRA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TRIPLA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Neufeldts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925 687 200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