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3eba9615943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71f53f12540a6"/>
  </p:sldMasterIdLst>
  <p:sldIdLst>
    <p:sldId xmlns:r="http://schemas.openxmlformats.org/officeDocument/2006/relationships" id="256" r:id="R6142359583ef4ac1"/>
    <p:sldId xmlns:r="http://schemas.openxmlformats.org/officeDocument/2006/relationships" id="257" r:id="Rf4df5c78a6b74d8e"/>
    <p:sldId xmlns:r="http://schemas.openxmlformats.org/officeDocument/2006/relationships" id="258" r:id="Rda63ce0d9b2744b9"/>
    <p:sldId xmlns:r="http://schemas.openxmlformats.org/officeDocument/2006/relationships" id="259" r:id="R45deaca08f0c479a"/>
    <p:sldId xmlns:r="http://schemas.openxmlformats.org/officeDocument/2006/relationships" id="260" r:id="R305a0a29f5084b18"/>
    <p:sldId xmlns:r="http://schemas.openxmlformats.org/officeDocument/2006/relationships" id="261" r:id="R8ed86cf807974a00"/>
    <p:sldId xmlns:r="http://schemas.openxmlformats.org/officeDocument/2006/relationships" id="262" r:id="R3ab270c61d2e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71f53f12540a6" /><Relationship Type="http://schemas.openxmlformats.org/officeDocument/2006/relationships/slide" Target="/ppt/slides/slide1.xml" Id="R6142359583ef4ac1" /><Relationship Type="http://schemas.openxmlformats.org/officeDocument/2006/relationships/slide" Target="/ppt/slides/slide2.xml" Id="Rf4df5c78a6b74d8e" /><Relationship Type="http://schemas.openxmlformats.org/officeDocument/2006/relationships/slide" Target="/ppt/slides/slide3.xml" Id="Rda63ce0d9b2744b9" /><Relationship Type="http://schemas.openxmlformats.org/officeDocument/2006/relationships/slide" Target="/ppt/slides/slide4.xml" Id="R45deaca08f0c479a" /><Relationship Type="http://schemas.openxmlformats.org/officeDocument/2006/relationships/slide" Target="/ppt/slides/slide5.xml" Id="R305a0a29f5084b18" /><Relationship Type="http://schemas.openxmlformats.org/officeDocument/2006/relationships/slide" Target="/ppt/slides/slide6.xml" Id="R8ed86cf807974a00" /><Relationship Type="http://schemas.openxmlformats.org/officeDocument/2006/relationships/slide" Target="/ppt/slides/slide7.xml" Id="R3ab270c61d2e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753da2f61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8cb898344fcd" /><Relationship Type="http://schemas.openxmlformats.org/officeDocument/2006/relationships/theme" Target="/ppt/slideMasters/theme/theme1.xml" Id="R2e5e5378557d4a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a8cb89834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9cf9d5ad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b6e25b89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57b83bf83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06f06ff2e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8f9a3603a42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165a44c29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85d317794c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GARSHOL EEG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