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e31b4dbca043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b99fa6ac4c404e"/>
  </p:sldMasterIdLst>
  <p:sldIdLst>
    <p:sldId xmlns:r="http://schemas.openxmlformats.org/officeDocument/2006/relationships" id="256" r:id="R59453030feb44de5"/>
    <p:sldId xmlns:r="http://schemas.openxmlformats.org/officeDocument/2006/relationships" id="257" r:id="R07ff4ed7edd14dd2"/>
    <p:sldId xmlns:r="http://schemas.openxmlformats.org/officeDocument/2006/relationships" id="258" r:id="Rf91b4add15ef4e4c"/>
    <p:sldId xmlns:r="http://schemas.openxmlformats.org/officeDocument/2006/relationships" id="259" r:id="R5cd41c9345c74516"/>
    <p:sldId xmlns:r="http://schemas.openxmlformats.org/officeDocument/2006/relationships" id="260" r:id="Rd884e8d1a3144933"/>
    <p:sldId xmlns:r="http://schemas.openxmlformats.org/officeDocument/2006/relationships" id="261" r:id="R0236f72addd746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b99fa6ac4c404e" /><Relationship Type="http://schemas.openxmlformats.org/officeDocument/2006/relationships/slide" Target="/ppt/slides/slide1.xml" Id="R59453030feb44de5" /><Relationship Type="http://schemas.openxmlformats.org/officeDocument/2006/relationships/slide" Target="/ppt/slides/slide2.xml" Id="R07ff4ed7edd14dd2" /><Relationship Type="http://schemas.openxmlformats.org/officeDocument/2006/relationships/slide" Target="/ppt/slides/slide3.xml" Id="Rf91b4add15ef4e4c" /><Relationship Type="http://schemas.openxmlformats.org/officeDocument/2006/relationships/slide" Target="/ppt/slides/slide4.xml" Id="R5cd41c9345c74516" /><Relationship Type="http://schemas.openxmlformats.org/officeDocument/2006/relationships/slide" Target="/ppt/slides/slide5.xml" Id="Rd884e8d1a3144933" /><Relationship Type="http://schemas.openxmlformats.org/officeDocument/2006/relationships/slide" Target="/ppt/slides/slide6.xml" Id="R0236f72addd746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8c5e46a4e46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d3d2682d0447d" /><Relationship Type="http://schemas.openxmlformats.org/officeDocument/2006/relationships/theme" Target="/ppt/slideMasters/theme/theme1.xml" Id="R7aebb1ae0fc04c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6d3d2682d044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b3b62ee5949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e587a5e1948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47c2530f742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8144d1af740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f0d89378e42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aab989f8b43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HENSOL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Ridderhatten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925 656 186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