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2ec99f418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26cb701134d57"/>
  </p:sldMasterIdLst>
  <p:sldIdLst>
    <p:sldId xmlns:r="http://schemas.openxmlformats.org/officeDocument/2006/relationships" id="256" r:id="R32ea5fcb06324f7c"/>
    <p:sldId xmlns:r="http://schemas.openxmlformats.org/officeDocument/2006/relationships" id="257" r:id="Rab0150f785f8444a"/>
    <p:sldId xmlns:r="http://schemas.openxmlformats.org/officeDocument/2006/relationships" id="258" r:id="Rec176be76e1b40da"/>
    <p:sldId xmlns:r="http://schemas.openxmlformats.org/officeDocument/2006/relationships" id="259" r:id="Rf193c0beb50b46f0"/>
    <p:sldId xmlns:r="http://schemas.openxmlformats.org/officeDocument/2006/relationships" id="260" r:id="R8f2f7eb9a00248a5"/>
    <p:sldId xmlns:r="http://schemas.openxmlformats.org/officeDocument/2006/relationships" id="261" r:id="R2853c937a8f244c1"/>
    <p:sldId xmlns:r="http://schemas.openxmlformats.org/officeDocument/2006/relationships" id="262" r:id="Rf7847cfbb5724f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26cb701134d57" /><Relationship Type="http://schemas.openxmlformats.org/officeDocument/2006/relationships/slide" Target="/ppt/slides/slide1.xml" Id="R32ea5fcb06324f7c" /><Relationship Type="http://schemas.openxmlformats.org/officeDocument/2006/relationships/slide" Target="/ppt/slides/slide2.xml" Id="Rab0150f785f8444a" /><Relationship Type="http://schemas.openxmlformats.org/officeDocument/2006/relationships/slide" Target="/ppt/slides/slide3.xml" Id="Rec176be76e1b40da" /><Relationship Type="http://schemas.openxmlformats.org/officeDocument/2006/relationships/slide" Target="/ppt/slides/slide4.xml" Id="Rf193c0beb50b46f0" /><Relationship Type="http://schemas.openxmlformats.org/officeDocument/2006/relationships/slide" Target="/ppt/slides/slide5.xml" Id="R8f2f7eb9a00248a5" /><Relationship Type="http://schemas.openxmlformats.org/officeDocument/2006/relationships/slide" Target="/ppt/slides/slide6.xml" Id="R2853c937a8f244c1" /><Relationship Type="http://schemas.openxmlformats.org/officeDocument/2006/relationships/slide" Target="/ppt/slides/slide7.xml" Id="Rf7847cfbb5724f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9b18b64864f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90655a388477d" /><Relationship Type="http://schemas.openxmlformats.org/officeDocument/2006/relationships/theme" Target="/ppt/slideMasters/theme/theme1.xml" Id="R5defdee4b92947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90655a38847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40283d98a44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c6ac7b0a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93b55f8c548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90962987144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c27f829a3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23b416dc145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b02d7c44a45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EAS &amp;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EAS &amp; EFTF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1 583 324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13 512 375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13 548 528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ATLE 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Gårdsøyvn.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8907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EAS &amp; EFTF AS</a:t>
            </a:r>
          </a:p>
        </p:txBody>
      </p:sp>
    </p:spTree>
  </p:cSld>
  <p:clrMapOvr>
    <a:masterClrMapping xmlns:a="http://schemas.openxmlformats.org/drawingml/2006/main"/>
  </p:clrMapOvr>
</p:sld>
</file>