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fdc3fd4b6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669a479064129"/>
  </p:sldMasterIdLst>
  <p:sldIdLst>
    <p:sldId xmlns:r="http://schemas.openxmlformats.org/officeDocument/2006/relationships" id="256" r:id="Red7cb3d1e9374884"/>
    <p:sldId xmlns:r="http://schemas.openxmlformats.org/officeDocument/2006/relationships" id="257" r:id="R6cdb1d8d91a7485d"/>
    <p:sldId xmlns:r="http://schemas.openxmlformats.org/officeDocument/2006/relationships" id="258" r:id="Rdf587345374a43f4"/>
    <p:sldId xmlns:r="http://schemas.openxmlformats.org/officeDocument/2006/relationships" id="259" r:id="R5f58afbaa74c46e2"/>
    <p:sldId xmlns:r="http://schemas.openxmlformats.org/officeDocument/2006/relationships" id="260" r:id="Rf0a80ec201944121"/>
    <p:sldId xmlns:r="http://schemas.openxmlformats.org/officeDocument/2006/relationships" id="261" r:id="R2b2628517647457b"/>
    <p:sldId xmlns:r="http://schemas.openxmlformats.org/officeDocument/2006/relationships" id="262" r:id="Re740f201b628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669a479064129" /><Relationship Type="http://schemas.openxmlformats.org/officeDocument/2006/relationships/slide" Target="/ppt/slides/slide1.xml" Id="Red7cb3d1e9374884" /><Relationship Type="http://schemas.openxmlformats.org/officeDocument/2006/relationships/slide" Target="/ppt/slides/slide2.xml" Id="R6cdb1d8d91a7485d" /><Relationship Type="http://schemas.openxmlformats.org/officeDocument/2006/relationships/slide" Target="/ppt/slides/slide3.xml" Id="Rdf587345374a43f4" /><Relationship Type="http://schemas.openxmlformats.org/officeDocument/2006/relationships/slide" Target="/ppt/slides/slide4.xml" Id="R5f58afbaa74c46e2" /><Relationship Type="http://schemas.openxmlformats.org/officeDocument/2006/relationships/slide" Target="/ppt/slides/slide5.xml" Id="Rf0a80ec201944121" /><Relationship Type="http://schemas.openxmlformats.org/officeDocument/2006/relationships/slide" Target="/ppt/slides/slide6.xml" Id="R2b2628517647457b" /><Relationship Type="http://schemas.openxmlformats.org/officeDocument/2006/relationships/slide" Target="/ppt/slides/slide7.xml" Id="Re740f201b628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e4282dc14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15032bbc4833" /><Relationship Type="http://schemas.openxmlformats.org/officeDocument/2006/relationships/theme" Target="/ppt/slideMasters/theme/theme1.xml" Id="R261ec5293d79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b15032bbc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7916843a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c07e7bc4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47c325931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2af1cd2d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4d3a92afe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14103089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96a8cec3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