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ea9a4dbcf04e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f68d00a40c497c"/>
  </p:sldMasterIdLst>
  <p:sldIdLst>
    <p:sldId xmlns:r="http://schemas.openxmlformats.org/officeDocument/2006/relationships" id="256" r:id="R0f15b298870f4c6f"/>
    <p:sldId xmlns:r="http://schemas.openxmlformats.org/officeDocument/2006/relationships" id="257" r:id="Rbbb0d26049f44666"/>
    <p:sldId xmlns:r="http://schemas.openxmlformats.org/officeDocument/2006/relationships" id="258" r:id="R0cf078edd4e14a7c"/>
    <p:sldId xmlns:r="http://schemas.openxmlformats.org/officeDocument/2006/relationships" id="259" r:id="R155de73c6aa94b5e"/>
    <p:sldId xmlns:r="http://schemas.openxmlformats.org/officeDocument/2006/relationships" id="260" r:id="R016882f925934cb2"/>
    <p:sldId xmlns:r="http://schemas.openxmlformats.org/officeDocument/2006/relationships" id="261" r:id="R23fbb6b8e8934e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f68d00a40c497c" /><Relationship Type="http://schemas.openxmlformats.org/officeDocument/2006/relationships/slide" Target="/ppt/slides/slide1.xml" Id="R0f15b298870f4c6f" /><Relationship Type="http://schemas.openxmlformats.org/officeDocument/2006/relationships/slide" Target="/ppt/slides/slide2.xml" Id="Rbbb0d26049f44666" /><Relationship Type="http://schemas.openxmlformats.org/officeDocument/2006/relationships/slide" Target="/ppt/slides/slide3.xml" Id="R0cf078edd4e14a7c" /><Relationship Type="http://schemas.openxmlformats.org/officeDocument/2006/relationships/slide" Target="/ppt/slides/slide4.xml" Id="R155de73c6aa94b5e" /><Relationship Type="http://schemas.openxmlformats.org/officeDocument/2006/relationships/slide" Target="/ppt/slides/slide5.xml" Id="R016882f925934cb2" /><Relationship Type="http://schemas.openxmlformats.org/officeDocument/2006/relationships/slide" Target="/ppt/slides/slide6.xml" Id="R23fbb6b8e8934e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130ee6a2eb45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967f366d14c82" /><Relationship Type="http://schemas.openxmlformats.org/officeDocument/2006/relationships/theme" Target="/ppt/slideMasters/theme/theme1.xml" Id="R7ef25971a03d46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1967f366d14c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ef8c054594b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b9caa454049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de06376ce45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fe989dd6e43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f3d4f934f4d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68f718fa24e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LAKSRAET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Laksraveien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8432 Alsvåg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925 580 147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