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10bcaa191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192815bd94bdf"/>
  </p:sldMasterIdLst>
  <p:sldIdLst>
    <p:sldId xmlns:r="http://schemas.openxmlformats.org/officeDocument/2006/relationships" id="256" r:id="R62c5c1469d8c4155"/>
    <p:sldId xmlns:r="http://schemas.openxmlformats.org/officeDocument/2006/relationships" id="257" r:id="R7ad31168f8234330"/>
    <p:sldId xmlns:r="http://schemas.openxmlformats.org/officeDocument/2006/relationships" id="258" r:id="R919e327980b34256"/>
    <p:sldId xmlns:r="http://schemas.openxmlformats.org/officeDocument/2006/relationships" id="259" r:id="Rd191086f21ef4329"/>
    <p:sldId xmlns:r="http://schemas.openxmlformats.org/officeDocument/2006/relationships" id="260" r:id="Radf686b08b9447f4"/>
    <p:sldId xmlns:r="http://schemas.openxmlformats.org/officeDocument/2006/relationships" id="261" r:id="R00ecbff56ab0460d"/>
    <p:sldId xmlns:r="http://schemas.openxmlformats.org/officeDocument/2006/relationships" id="262" r:id="R13883a78320b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192815bd94bdf" /><Relationship Type="http://schemas.openxmlformats.org/officeDocument/2006/relationships/slide" Target="/ppt/slides/slide1.xml" Id="R62c5c1469d8c4155" /><Relationship Type="http://schemas.openxmlformats.org/officeDocument/2006/relationships/slide" Target="/ppt/slides/slide2.xml" Id="R7ad31168f8234330" /><Relationship Type="http://schemas.openxmlformats.org/officeDocument/2006/relationships/slide" Target="/ppt/slides/slide3.xml" Id="R919e327980b34256" /><Relationship Type="http://schemas.openxmlformats.org/officeDocument/2006/relationships/slide" Target="/ppt/slides/slide4.xml" Id="Rd191086f21ef4329" /><Relationship Type="http://schemas.openxmlformats.org/officeDocument/2006/relationships/slide" Target="/ppt/slides/slide5.xml" Id="Radf686b08b9447f4" /><Relationship Type="http://schemas.openxmlformats.org/officeDocument/2006/relationships/slide" Target="/ppt/slides/slide6.xml" Id="R00ecbff56ab0460d" /><Relationship Type="http://schemas.openxmlformats.org/officeDocument/2006/relationships/slide" Target="/ppt/slides/slide7.xml" Id="R13883a78320b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fa904fa71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d9dab4684e68" /><Relationship Type="http://schemas.openxmlformats.org/officeDocument/2006/relationships/theme" Target="/ppt/slideMasters/theme/theme1.xml" Id="R402f3a6cbd0e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9d9dab468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07b063b2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9dbebe87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24d1fc254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d4060f89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330f5969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5780719342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efb423e0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