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92987eb35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ed7ff2e254717"/>
  </p:sldMasterIdLst>
  <p:sldIdLst>
    <p:sldId xmlns:r="http://schemas.openxmlformats.org/officeDocument/2006/relationships" id="256" r:id="R61b47c0bcb1b4347"/>
    <p:sldId xmlns:r="http://schemas.openxmlformats.org/officeDocument/2006/relationships" id="257" r:id="Rae2d7eb3e06e40c8"/>
    <p:sldId xmlns:r="http://schemas.openxmlformats.org/officeDocument/2006/relationships" id="258" r:id="Rf7fd51fcfdc84612"/>
    <p:sldId xmlns:r="http://schemas.openxmlformats.org/officeDocument/2006/relationships" id="259" r:id="R3cf583ce9c96400e"/>
    <p:sldId xmlns:r="http://schemas.openxmlformats.org/officeDocument/2006/relationships" id="260" r:id="R3dcad96c484040f6"/>
    <p:sldId xmlns:r="http://schemas.openxmlformats.org/officeDocument/2006/relationships" id="261" r:id="R04d8cef9645c4ea6"/>
    <p:sldId xmlns:r="http://schemas.openxmlformats.org/officeDocument/2006/relationships" id="262" r:id="Rabf8f1e2f196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ed7ff2e254717" /><Relationship Type="http://schemas.openxmlformats.org/officeDocument/2006/relationships/slide" Target="/ppt/slides/slide1.xml" Id="R61b47c0bcb1b4347" /><Relationship Type="http://schemas.openxmlformats.org/officeDocument/2006/relationships/slide" Target="/ppt/slides/slide2.xml" Id="Rae2d7eb3e06e40c8" /><Relationship Type="http://schemas.openxmlformats.org/officeDocument/2006/relationships/slide" Target="/ppt/slides/slide3.xml" Id="Rf7fd51fcfdc84612" /><Relationship Type="http://schemas.openxmlformats.org/officeDocument/2006/relationships/slide" Target="/ppt/slides/slide4.xml" Id="R3cf583ce9c96400e" /><Relationship Type="http://schemas.openxmlformats.org/officeDocument/2006/relationships/slide" Target="/ppt/slides/slide5.xml" Id="R3dcad96c484040f6" /><Relationship Type="http://schemas.openxmlformats.org/officeDocument/2006/relationships/slide" Target="/ppt/slides/slide6.xml" Id="R04d8cef9645c4ea6" /><Relationship Type="http://schemas.openxmlformats.org/officeDocument/2006/relationships/slide" Target="/ppt/slides/slide7.xml" Id="Rabf8f1e2f196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cffb32970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311ca15d4904" /><Relationship Type="http://schemas.openxmlformats.org/officeDocument/2006/relationships/theme" Target="/ppt/slideMasters/theme/theme1.xml" Id="Rb3afb644d621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8311ca15d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9728f9ed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f1a0faf3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1096115e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d525c06248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6a3718fe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bd76fc3b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e358eae8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