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265eb3ef5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184190a094ef3"/>
  </p:sldMasterIdLst>
  <p:sldIdLst>
    <p:sldId xmlns:r="http://schemas.openxmlformats.org/officeDocument/2006/relationships" id="256" r:id="R8547323d3a5846f5"/>
    <p:sldId xmlns:r="http://schemas.openxmlformats.org/officeDocument/2006/relationships" id="257" r:id="Rc5077c28ac9c4736"/>
    <p:sldId xmlns:r="http://schemas.openxmlformats.org/officeDocument/2006/relationships" id="258" r:id="Rc3f69e544e434674"/>
    <p:sldId xmlns:r="http://schemas.openxmlformats.org/officeDocument/2006/relationships" id="259" r:id="R10eba9ffc9c14ffb"/>
    <p:sldId xmlns:r="http://schemas.openxmlformats.org/officeDocument/2006/relationships" id="260" r:id="Re95abfa0df2e4f79"/>
    <p:sldId xmlns:r="http://schemas.openxmlformats.org/officeDocument/2006/relationships" id="261" r:id="R038fb70e017f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184190a094ef3" /><Relationship Type="http://schemas.openxmlformats.org/officeDocument/2006/relationships/slide" Target="/ppt/slides/slide1.xml" Id="R8547323d3a5846f5" /><Relationship Type="http://schemas.openxmlformats.org/officeDocument/2006/relationships/slide" Target="/ppt/slides/slide2.xml" Id="Rc5077c28ac9c4736" /><Relationship Type="http://schemas.openxmlformats.org/officeDocument/2006/relationships/slide" Target="/ppt/slides/slide3.xml" Id="Rc3f69e544e434674" /><Relationship Type="http://schemas.openxmlformats.org/officeDocument/2006/relationships/slide" Target="/ppt/slides/slide4.xml" Id="R10eba9ffc9c14ffb" /><Relationship Type="http://schemas.openxmlformats.org/officeDocument/2006/relationships/slide" Target="/ppt/slides/slide5.xml" Id="Re95abfa0df2e4f79" /><Relationship Type="http://schemas.openxmlformats.org/officeDocument/2006/relationships/slide" Target="/ppt/slides/slide6.xml" Id="R038fb70e017f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c6807b606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7ff568844940" /><Relationship Type="http://schemas.openxmlformats.org/officeDocument/2006/relationships/theme" Target="/ppt/slideMasters/theme/theme1.xml" Id="R745b3ccaa267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d7ff56884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ab6ef7a90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4b065ffe43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367ab68f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6c7ddb9d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8ff91fba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a62307a0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