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4a3b18bd7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daab669b74563"/>
  </p:sldMasterIdLst>
  <p:sldIdLst>
    <p:sldId xmlns:r="http://schemas.openxmlformats.org/officeDocument/2006/relationships" id="256" r:id="Rc4030093f72e4d91"/>
    <p:sldId xmlns:r="http://schemas.openxmlformats.org/officeDocument/2006/relationships" id="257" r:id="R37d02f0d5d1b4f2a"/>
    <p:sldId xmlns:r="http://schemas.openxmlformats.org/officeDocument/2006/relationships" id="258" r:id="Rf7eb7a9d4f03421a"/>
    <p:sldId xmlns:r="http://schemas.openxmlformats.org/officeDocument/2006/relationships" id="259" r:id="R01068e2bb44048fe"/>
    <p:sldId xmlns:r="http://schemas.openxmlformats.org/officeDocument/2006/relationships" id="260" r:id="Rc2cc05f457c0430e"/>
    <p:sldId xmlns:r="http://schemas.openxmlformats.org/officeDocument/2006/relationships" id="261" r:id="Raa78f15fe6ec48d6"/>
    <p:sldId xmlns:r="http://schemas.openxmlformats.org/officeDocument/2006/relationships" id="262" r:id="Rb64f87013c30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daab669b74563" /><Relationship Type="http://schemas.openxmlformats.org/officeDocument/2006/relationships/slide" Target="/ppt/slides/slide1.xml" Id="Rc4030093f72e4d91" /><Relationship Type="http://schemas.openxmlformats.org/officeDocument/2006/relationships/slide" Target="/ppt/slides/slide2.xml" Id="R37d02f0d5d1b4f2a" /><Relationship Type="http://schemas.openxmlformats.org/officeDocument/2006/relationships/slide" Target="/ppt/slides/slide3.xml" Id="Rf7eb7a9d4f03421a" /><Relationship Type="http://schemas.openxmlformats.org/officeDocument/2006/relationships/slide" Target="/ppt/slides/slide4.xml" Id="R01068e2bb44048fe" /><Relationship Type="http://schemas.openxmlformats.org/officeDocument/2006/relationships/slide" Target="/ppt/slides/slide5.xml" Id="Rc2cc05f457c0430e" /><Relationship Type="http://schemas.openxmlformats.org/officeDocument/2006/relationships/slide" Target="/ppt/slides/slide6.xml" Id="Raa78f15fe6ec48d6" /><Relationship Type="http://schemas.openxmlformats.org/officeDocument/2006/relationships/slide" Target="/ppt/slides/slide7.xml" Id="Rb64f87013c30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01b777695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545f3bd5e4ebf" /><Relationship Type="http://schemas.openxmlformats.org/officeDocument/2006/relationships/theme" Target="/ppt/slideMasters/theme/theme1.xml" Id="R8c1dde44598541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545f3bd5e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50ab02623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0868992f0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67c5b47f1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87b4a5aa0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33d40fbc1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eff6a2e6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b64f5cac6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INCUBATE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INCUBATE AS ble etablert [år] og holder til i Raudeberg.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5 066 602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Traneberglia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6710 Raudeberg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