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2662c6a6a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cf8511b234ffc"/>
  </p:sldMasterIdLst>
  <p:sldIdLst>
    <p:sldId xmlns:r="http://schemas.openxmlformats.org/officeDocument/2006/relationships" id="256" r:id="R618476807b114ef0"/>
    <p:sldId xmlns:r="http://schemas.openxmlformats.org/officeDocument/2006/relationships" id="257" r:id="R6d119cf8030c46f9"/>
    <p:sldId xmlns:r="http://schemas.openxmlformats.org/officeDocument/2006/relationships" id="258" r:id="R60990777fbdc475d"/>
    <p:sldId xmlns:r="http://schemas.openxmlformats.org/officeDocument/2006/relationships" id="259" r:id="Rf259e72ea11d4154"/>
    <p:sldId xmlns:r="http://schemas.openxmlformats.org/officeDocument/2006/relationships" id="260" r:id="R9da2af9bbb4c49dd"/>
    <p:sldId xmlns:r="http://schemas.openxmlformats.org/officeDocument/2006/relationships" id="261" r:id="R9e785087cf0043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cf8511b234ffc" /><Relationship Type="http://schemas.openxmlformats.org/officeDocument/2006/relationships/slide" Target="/ppt/slides/slide1.xml" Id="R618476807b114ef0" /><Relationship Type="http://schemas.openxmlformats.org/officeDocument/2006/relationships/slide" Target="/ppt/slides/slide2.xml" Id="R6d119cf8030c46f9" /><Relationship Type="http://schemas.openxmlformats.org/officeDocument/2006/relationships/slide" Target="/ppt/slides/slide3.xml" Id="R60990777fbdc475d" /><Relationship Type="http://schemas.openxmlformats.org/officeDocument/2006/relationships/slide" Target="/ppt/slides/slide4.xml" Id="Rf259e72ea11d4154" /><Relationship Type="http://schemas.openxmlformats.org/officeDocument/2006/relationships/slide" Target="/ppt/slides/slide5.xml" Id="R9da2af9bbb4c49dd" /><Relationship Type="http://schemas.openxmlformats.org/officeDocument/2006/relationships/slide" Target="/ppt/slides/slide6.xml" Id="R9e785087cf0043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bf30e5a6042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c8e11abc54360" /><Relationship Type="http://schemas.openxmlformats.org/officeDocument/2006/relationships/theme" Target="/ppt/slideMasters/theme/theme1.xml" Id="R901745ece7f8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cc8e11abc5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f34fb495c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5b77ff1c7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d883e8925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79d443aa2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a41699c52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c3000b0944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INCUBATE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Traneberglia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6710 Raudeberg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