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2f60b4cf8e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3a0ddc9db4a2f"/>
  </p:sldMasterIdLst>
  <p:sldIdLst>
    <p:sldId xmlns:r="http://schemas.openxmlformats.org/officeDocument/2006/relationships" id="256" r:id="R68d43fccd5624692"/>
    <p:sldId xmlns:r="http://schemas.openxmlformats.org/officeDocument/2006/relationships" id="257" r:id="R39019cc69b6f415f"/>
    <p:sldId xmlns:r="http://schemas.openxmlformats.org/officeDocument/2006/relationships" id="258" r:id="R480a55c9408d4aeb"/>
    <p:sldId xmlns:r="http://schemas.openxmlformats.org/officeDocument/2006/relationships" id="259" r:id="R1dff4e6356244d73"/>
    <p:sldId xmlns:r="http://schemas.openxmlformats.org/officeDocument/2006/relationships" id="260" r:id="Rc1ca6c3e4610426b"/>
    <p:sldId xmlns:r="http://schemas.openxmlformats.org/officeDocument/2006/relationships" id="261" r:id="Rc7a153996e74482f"/>
    <p:sldId xmlns:r="http://schemas.openxmlformats.org/officeDocument/2006/relationships" id="262" r:id="R04ad6062a1fd41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3a0ddc9db4a2f" /><Relationship Type="http://schemas.openxmlformats.org/officeDocument/2006/relationships/slide" Target="/ppt/slides/slide1.xml" Id="R68d43fccd5624692" /><Relationship Type="http://schemas.openxmlformats.org/officeDocument/2006/relationships/slide" Target="/ppt/slides/slide2.xml" Id="R39019cc69b6f415f" /><Relationship Type="http://schemas.openxmlformats.org/officeDocument/2006/relationships/slide" Target="/ppt/slides/slide3.xml" Id="R480a55c9408d4aeb" /><Relationship Type="http://schemas.openxmlformats.org/officeDocument/2006/relationships/slide" Target="/ppt/slides/slide4.xml" Id="R1dff4e6356244d73" /><Relationship Type="http://schemas.openxmlformats.org/officeDocument/2006/relationships/slide" Target="/ppt/slides/slide5.xml" Id="Rc1ca6c3e4610426b" /><Relationship Type="http://schemas.openxmlformats.org/officeDocument/2006/relationships/slide" Target="/ppt/slides/slide6.xml" Id="Rc7a153996e74482f" /><Relationship Type="http://schemas.openxmlformats.org/officeDocument/2006/relationships/slide" Target="/ppt/slides/slide7.xml" Id="R04ad6062a1fd41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9c09cbf6348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c536613504178" /><Relationship Type="http://schemas.openxmlformats.org/officeDocument/2006/relationships/theme" Target="/ppt/slideMasters/theme/theme1.xml" Id="R4e2c99f821ba43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1c5366135041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ae224e9c542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20378431b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45b5a640b42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bf38a04e14e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e5e1850234c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82aa21e0740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f2b57d2bf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