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0bb24e9af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bf9887aae84242"/>
  </p:sldMasterIdLst>
  <p:sldIdLst>
    <p:sldId xmlns:r="http://schemas.openxmlformats.org/officeDocument/2006/relationships" id="256" r:id="Rd7d6144fd0cd49da"/>
    <p:sldId xmlns:r="http://schemas.openxmlformats.org/officeDocument/2006/relationships" id="257" r:id="R6ef33dbde2524d6d"/>
    <p:sldId xmlns:r="http://schemas.openxmlformats.org/officeDocument/2006/relationships" id="258" r:id="R7c3529a6de1f4da7"/>
    <p:sldId xmlns:r="http://schemas.openxmlformats.org/officeDocument/2006/relationships" id="259" r:id="R2f7d4f705cc64155"/>
    <p:sldId xmlns:r="http://schemas.openxmlformats.org/officeDocument/2006/relationships" id="260" r:id="Rbcb97b2a7665425f"/>
    <p:sldId xmlns:r="http://schemas.openxmlformats.org/officeDocument/2006/relationships" id="261" r:id="Rd0e9fa2e45ea43e8"/>
    <p:sldId xmlns:r="http://schemas.openxmlformats.org/officeDocument/2006/relationships" id="262" r:id="R33327a367934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bf9887aae84242" /><Relationship Type="http://schemas.openxmlformats.org/officeDocument/2006/relationships/slide" Target="/ppt/slides/slide1.xml" Id="Rd7d6144fd0cd49da" /><Relationship Type="http://schemas.openxmlformats.org/officeDocument/2006/relationships/slide" Target="/ppt/slides/slide2.xml" Id="R6ef33dbde2524d6d" /><Relationship Type="http://schemas.openxmlformats.org/officeDocument/2006/relationships/slide" Target="/ppt/slides/slide3.xml" Id="R7c3529a6de1f4da7" /><Relationship Type="http://schemas.openxmlformats.org/officeDocument/2006/relationships/slide" Target="/ppt/slides/slide4.xml" Id="R2f7d4f705cc64155" /><Relationship Type="http://schemas.openxmlformats.org/officeDocument/2006/relationships/slide" Target="/ppt/slides/slide5.xml" Id="Rbcb97b2a7665425f" /><Relationship Type="http://schemas.openxmlformats.org/officeDocument/2006/relationships/slide" Target="/ppt/slides/slide6.xml" Id="Rd0e9fa2e45ea43e8" /><Relationship Type="http://schemas.openxmlformats.org/officeDocument/2006/relationships/slide" Target="/ppt/slides/slide7.xml" Id="R33327a367934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9b2d2dc204a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af4868c504fcc" /><Relationship Type="http://schemas.openxmlformats.org/officeDocument/2006/relationships/theme" Target="/ppt/slideMasters/theme/theme1.xml" Id="R84eb3c073e66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7af4868c504f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10d33823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86a4366a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750bd1b97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0ea3eca754a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f17494a3344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0804a0b1d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b5c11244a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