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6c03f3fda541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52f48330ff4436"/>
  </p:sldMasterIdLst>
  <p:sldIdLst>
    <p:sldId xmlns:r="http://schemas.openxmlformats.org/officeDocument/2006/relationships" id="256" r:id="R5490a6e8c7024919"/>
    <p:sldId xmlns:r="http://schemas.openxmlformats.org/officeDocument/2006/relationships" id="257" r:id="R70158196bce74b45"/>
    <p:sldId xmlns:r="http://schemas.openxmlformats.org/officeDocument/2006/relationships" id="258" r:id="R643049f28e0248dc"/>
    <p:sldId xmlns:r="http://schemas.openxmlformats.org/officeDocument/2006/relationships" id="259" r:id="Ref48846ac1834556"/>
    <p:sldId xmlns:r="http://schemas.openxmlformats.org/officeDocument/2006/relationships" id="260" r:id="Rc6f86910789741ff"/>
    <p:sldId xmlns:r="http://schemas.openxmlformats.org/officeDocument/2006/relationships" id="261" r:id="Re5dee41520dd43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52f48330ff4436" /><Relationship Type="http://schemas.openxmlformats.org/officeDocument/2006/relationships/slide" Target="/ppt/slides/slide1.xml" Id="R5490a6e8c7024919" /><Relationship Type="http://schemas.openxmlformats.org/officeDocument/2006/relationships/slide" Target="/ppt/slides/slide2.xml" Id="R70158196bce74b45" /><Relationship Type="http://schemas.openxmlformats.org/officeDocument/2006/relationships/slide" Target="/ppt/slides/slide3.xml" Id="R643049f28e0248dc" /><Relationship Type="http://schemas.openxmlformats.org/officeDocument/2006/relationships/slide" Target="/ppt/slides/slide4.xml" Id="Ref48846ac1834556" /><Relationship Type="http://schemas.openxmlformats.org/officeDocument/2006/relationships/slide" Target="/ppt/slides/slide5.xml" Id="Rc6f86910789741ff" /><Relationship Type="http://schemas.openxmlformats.org/officeDocument/2006/relationships/slide" Target="/ppt/slides/slide6.xml" Id="Re5dee41520dd43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51c4fd8a0644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09522c49e499d" /><Relationship Type="http://schemas.openxmlformats.org/officeDocument/2006/relationships/theme" Target="/ppt/slideMasters/theme/theme1.xml" Id="R77fb861b3d3542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009522c49e49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3e04d069644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9d5a1f5e244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a1100af7a45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86e728da543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c1d368c064f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17270eb9044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AQURATIO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Kornmoenga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post@aquratio.no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925 509 302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