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85d1769f2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ef0a0dc2f460e"/>
  </p:sldMasterIdLst>
  <p:sldIdLst>
    <p:sldId xmlns:r="http://schemas.openxmlformats.org/officeDocument/2006/relationships" id="256" r:id="Ra5a195312efb4263"/>
    <p:sldId xmlns:r="http://schemas.openxmlformats.org/officeDocument/2006/relationships" id="257" r:id="R62b66bd7cbae45c7"/>
    <p:sldId xmlns:r="http://schemas.openxmlformats.org/officeDocument/2006/relationships" id="258" r:id="R529f962c55b0411d"/>
    <p:sldId xmlns:r="http://schemas.openxmlformats.org/officeDocument/2006/relationships" id="259" r:id="R1a3ec1ac412c415e"/>
    <p:sldId xmlns:r="http://schemas.openxmlformats.org/officeDocument/2006/relationships" id="260" r:id="R59ce186a77cd4bea"/>
    <p:sldId xmlns:r="http://schemas.openxmlformats.org/officeDocument/2006/relationships" id="261" r:id="Rdba48db30e794cc1"/>
    <p:sldId xmlns:r="http://schemas.openxmlformats.org/officeDocument/2006/relationships" id="262" r:id="R78208a160fa1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ef0a0dc2f460e" /><Relationship Type="http://schemas.openxmlformats.org/officeDocument/2006/relationships/slide" Target="/ppt/slides/slide1.xml" Id="Ra5a195312efb4263" /><Relationship Type="http://schemas.openxmlformats.org/officeDocument/2006/relationships/slide" Target="/ppt/slides/slide2.xml" Id="R62b66bd7cbae45c7" /><Relationship Type="http://schemas.openxmlformats.org/officeDocument/2006/relationships/slide" Target="/ppt/slides/slide3.xml" Id="R529f962c55b0411d" /><Relationship Type="http://schemas.openxmlformats.org/officeDocument/2006/relationships/slide" Target="/ppt/slides/slide4.xml" Id="R1a3ec1ac412c415e" /><Relationship Type="http://schemas.openxmlformats.org/officeDocument/2006/relationships/slide" Target="/ppt/slides/slide5.xml" Id="R59ce186a77cd4bea" /><Relationship Type="http://schemas.openxmlformats.org/officeDocument/2006/relationships/slide" Target="/ppt/slides/slide6.xml" Id="Rdba48db30e794cc1" /><Relationship Type="http://schemas.openxmlformats.org/officeDocument/2006/relationships/slide" Target="/ppt/slides/slide7.xml" Id="R78208a160fa1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2594a47fa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e142e8204e43" /><Relationship Type="http://schemas.openxmlformats.org/officeDocument/2006/relationships/theme" Target="/ppt/slideMasters/theme/theme1.xml" Id="Rd3afb58a5629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9e142e820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ca6965da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9b7aa43e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f5fe3d79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cf88963f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392409d6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3b5cec36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b8a71c6b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