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d1b1bf7c8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a2e458002407a"/>
  </p:sldMasterIdLst>
  <p:sldIdLst>
    <p:sldId xmlns:r="http://schemas.openxmlformats.org/officeDocument/2006/relationships" id="256" r:id="R95d1b9f1ca2947c3"/>
    <p:sldId xmlns:r="http://schemas.openxmlformats.org/officeDocument/2006/relationships" id="257" r:id="Rfc19b9dac624417d"/>
    <p:sldId xmlns:r="http://schemas.openxmlformats.org/officeDocument/2006/relationships" id="258" r:id="R136a7d08c15e4c8e"/>
    <p:sldId xmlns:r="http://schemas.openxmlformats.org/officeDocument/2006/relationships" id="259" r:id="Ra7b8e908257e42af"/>
    <p:sldId xmlns:r="http://schemas.openxmlformats.org/officeDocument/2006/relationships" id="260" r:id="R3c5ffcc75d444ad7"/>
    <p:sldId xmlns:r="http://schemas.openxmlformats.org/officeDocument/2006/relationships" id="261" r:id="R93282fda7dc24661"/>
    <p:sldId xmlns:r="http://schemas.openxmlformats.org/officeDocument/2006/relationships" id="262" r:id="Red9de0e3f521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a2e458002407a" /><Relationship Type="http://schemas.openxmlformats.org/officeDocument/2006/relationships/slide" Target="/ppt/slides/slide1.xml" Id="R95d1b9f1ca2947c3" /><Relationship Type="http://schemas.openxmlformats.org/officeDocument/2006/relationships/slide" Target="/ppt/slides/slide2.xml" Id="Rfc19b9dac624417d" /><Relationship Type="http://schemas.openxmlformats.org/officeDocument/2006/relationships/slide" Target="/ppt/slides/slide3.xml" Id="R136a7d08c15e4c8e" /><Relationship Type="http://schemas.openxmlformats.org/officeDocument/2006/relationships/slide" Target="/ppt/slides/slide4.xml" Id="Ra7b8e908257e42af" /><Relationship Type="http://schemas.openxmlformats.org/officeDocument/2006/relationships/slide" Target="/ppt/slides/slide5.xml" Id="R3c5ffcc75d444ad7" /><Relationship Type="http://schemas.openxmlformats.org/officeDocument/2006/relationships/slide" Target="/ppt/slides/slide6.xml" Id="R93282fda7dc24661" /><Relationship Type="http://schemas.openxmlformats.org/officeDocument/2006/relationships/slide" Target="/ppt/slides/slide7.xml" Id="Red9de0e3f521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eaa616a72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938531654ebc" /><Relationship Type="http://schemas.openxmlformats.org/officeDocument/2006/relationships/theme" Target="/ppt/slideMasters/theme/theme1.xml" Id="R13218e081d67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293853165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55618535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aaaddfe35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3c7ebbbaf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ff106644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f7bc3851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c6b1a9ac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985731a6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301 266 226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311 904 988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925 417 440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