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550a887c704d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66568507814805"/>
  </p:sldMasterIdLst>
  <p:sldIdLst>
    <p:sldId xmlns:r="http://schemas.openxmlformats.org/officeDocument/2006/relationships" id="256" r:id="R523e6565ec1c4da0"/>
    <p:sldId xmlns:r="http://schemas.openxmlformats.org/officeDocument/2006/relationships" id="257" r:id="Reda856c064f7422d"/>
    <p:sldId xmlns:r="http://schemas.openxmlformats.org/officeDocument/2006/relationships" id="258" r:id="R08c7e0270efb4062"/>
    <p:sldId xmlns:r="http://schemas.openxmlformats.org/officeDocument/2006/relationships" id="259" r:id="R225bf04dae654b11"/>
    <p:sldId xmlns:r="http://schemas.openxmlformats.org/officeDocument/2006/relationships" id="260" r:id="R21bfb48bf2cf4585"/>
    <p:sldId xmlns:r="http://schemas.openxmlformats.org/officeDocument/2006/relationships" id="261" r:id="R6814c6c307de43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66568507814805" /><Relationship Type="http://schemas.openxmlformats.org/officeDocument/2006/relationships/slide" Target="/ppt/slides/slide1.xml" Id="R523e6565ec1c4da0" /><Relationship Type="http://schemas.openxmlformats.org/officeDocument/2006/relationships/slide" Target="/ppt/slides/slide2.xml" Id="Reda856c064f7422d" /><Relationship Type="http://schemas.openxmlformats.org/officeDocument/2006/relationships/slide" Target="/ppt/slides/slide3.xml" Id="R08c7e0270efb4062" /><Relationship Type="http://schemas.openxmlformats.org/officeDocument/2006/relationships/slide" Target="/ppt/slides/slide4.xml" Id="R225bf04dae654b11" /><Relationship Type="http://schemas.openxmlformats.org/officeDocument/2006/relationships/slide" Target="/ppt/slides/slide5.xml" Id="R21bfb48bf2cf4585" /><Relationship Type="http://schemas.openxmlformats.org/officeDocument/2006/relationships/slide" Target="/ppt/slides/slide6.xml" Id="R6814c6c307de43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01cc8d83c04c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318d9aed834000" /><Relationship Type="http://schemas.openxmlformats.org/officeDocument/2006/relationships/theme" Target="/ppt/slideMasters/theme/theme1.xml" Id="R1f9cd29d4eef40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318d9aed8340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e88e4d66384e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2542c194514a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60238e7e141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308d7cf80440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f291bc2ed746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12bcfe3a714a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MASE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Investorforum Nordmøre AS, Fosnagata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6509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925 417 440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MASE INVEST AS</a:t>
            </a:r>
          </a:p>
        </p:txBody>
      </p:sp>
    </p:spTree>
  </p:cSld>
  <p:clrMapOvr>
    <a:masterClrMapping xmlns:a="http://schemas.openxmlformats.org/drawingml/2006/main"/>
  </p:clrMapOvr>
</p:sld>
</file>