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d06a11a76e4b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fc5198b2ce4f0d"/>
  </p:sldMasterIdLst>
  <p:sldIdLst>
    <p:sldId xmlns:r="http://schemas.openxmlformats.org/officeDocument/2006/relationships" id="256" r:id="R99735b7534954a16"/>
    <p:sldId xmlns:r="http://schemas.openxmlformats.org/officeDocument/2006/relationships" id="257" r:id="Rb734615fa01848a4"/>
    <p:sldId xmlns:r="http://schemas.openxmlformats.org/officeDocument/2006/relationships" id="258" r:id="R6496e38ac970482c"/>
    <p:sldId xmlns:r="http://schemas.openxmlformats.org/officeDocument/2006/relationships" id="259" r:id="R72bcc24487924d57"/>
    <p:sldId xmlns:r="http://schemas.openxmlformats.org/officeDocument/2006/relationships" id="260" r:id="R08a86ef3609a4958"/>
    <p:sldId xmlns:r="http://schemas.openxmlformats.org/officeDocument/2006/relationships" id="261" r:id="R7d5ec3c526c64d7a"/>
    <p:sldId xmlns:r="http://schemas.openxmlformats.org/officeDocument/2006/relationships" id="262" r:id="R8e89ecd820e543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fc5198b2ce4f0d" /><Relationship Type="http://schemas.openxmlformats.org/officeDocument/2006/relationships/slide" Target="/ppt/slides/slide1.xml" Id="R99735b7534954a16" /><Relationship Type="http://schemas.openxmlformats.org/officeDocument/2006/relationships/slide" Target="/ppt/slides/slide2.xml" Id="Rb734615fa01848a4" /><Relationship Type="http://schemas.openxmlformats.org/officeDocument/2006/relationships/slide" Target="/ppt/slides/slide3.xml" Id="R6496e38ac970482c" /><Relationship Type="http://schemas.openxmlformats.org/officeDocument/2006/relationships/slide" Target="/ppt/slides/slide4.xml" Id="R72bcc24487924d57" /><Relationship Type="http://schemas.openxmlformats.org/officeDocument/2006/relationships/slide" Target="/ppt/slides/slide5.xml" Id="R08a86ef3609a4958" /><Relationship Type="http://schemas.openxmlformats.org/officeDocument/2006/relationships/slide" Target="/ppt/slides/slide6.xml" Id="R7d5ec3c526c64d7a" /><Relationship Type="http://schemas.openxmlformats.org/officeDocument/2006/relationships/slide" Target="/ppt/slides/slide7.xml" Id="R8e89ecd820e543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05f99378eb41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1ea3b5cf264453" /><Relationship Type="http://schemas.openxmlformats.org/officeDocument/2006/relationships/theme" Target="/ppt/slideMasters/theme/theme1.xml" Id="R22eeca943d4d42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1ea3b5cf2644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c128b9f9ab4e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006c0f2b2a4c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87d6b86f3249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a8c5999bea47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1323428cbe47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8e00d667b0483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26424f90fd4c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LAB5E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LAB5E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5 100 432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−183 271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−169 764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1 747 836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3 516 990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LAB5E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BORUD INVEST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DARK GREY HOLDINGS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TIME EXPANDER VENTURES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Sluppenvegen 10B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925 360 708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