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432754a1604d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570225a40043cc"/>
  </p:sldMasterIdLst>
  <p:sldIdLst>
    <p:sldId xmlns:r="http://schemas.openxmlformats.org/officeDocument/2006/relationships" id="256" r:id="R2bbbeda0a122401d"/>
    <p:sldId xmlns:r="http://schemas.openxmlformats.org/officeDocument/2006/relationships" id="257" r:id="R8a176b76cc7e4fa0"/>
    <p:sldId xmlns:r="http://schemas.openxmlformats.org/officeDocument/2006/relationships" id="258" r:id="Ra8f7e5e82b074de4"/>
    <p:sldId xmlns:r="http://schemas.openxmlformats.org/officeDocument/2006/relationships" id="259" r:id="Rdb6fbd48318b4e95"/>
    <p:sldId xmlns:r="http://schemas.openxmlformats.org/officeDocument/2006/relationships" id="260" r:id="R7370d9c2adbe42ab"/>
    <p:sldId xmlns:r="http://schemas.openxmlformats.org/officeDocument/2006/relationships" id="261" r:id="R53496d0d329340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570225a40043cc" /><Relationship Type="http://schemas.openxmlformats.org/officeDocument/2006/relationships/slide" Target="/ppt/slides/slide1.xml" Id="R2bbbeda0a122401d" /><Relationship Type="http://schemas.openxmlformats.org/officeDocument/2006/relationships/slide" Target="/ppt/slides/slide2.xml" Id="R8a176b76cc7e4fa0" /><Relationship Type="http://schemas.openxmlformats.org/officeDocument/2006/relationships/slide" Target="/ppt/slides/slide3.xml" Id="Ra8f7e5e82b074de4" /><Relationship Type="http://schemas.openxmlformats.org/officeDocument/2006/relationships/slide" Target="/ppt/slides/slide4.xml" Id="Rdb6fbd48318b4e95" /><Relationship Type="http://schemas.openxmlformats.org/officeDocument/2006/relationships/slide" Target="/ppt/slides/slide5.xml" Id="R7370d9c2adbe42ab" /><Relationship Type="http://schemas.openxmlformats.org/officeDocument/2006/relationships/slide" Target="/ppt/slides/slide6.xml" Id="R53496d0d329340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d331db3eb46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3aa8cc3ca477d" /><Relationship Type="http://schemas.openxmlformats.org/officeDocument/2006/relationships/theme" Target="/ppt/slideMasters/theme/theme1.xml" Id="R1c46e0d5e8af4e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13aa8cc3ca47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0ed77d31f4e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db57cecfb42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c42d629654d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9cc8e1f2e45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7d32630984e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e79194f4442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