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c03bbfc42042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e144d6af354fbf"/>
  </p:sldMasterIdLst>
  <p:sldIdLst>
    <p:sldId xmlns:r="http://schemas.openxmlformats.org/officeDocument/2006/relationships" id="256" r:id="Rc74c166037e8440e"/>
    <p:sldId xmlns:r="http://schemas.openxmlformats.org/officeDocument/2006/relationships" id="257" r:id="R25414d00581a4401"/>
    <p:sldId xmlns:r="http://schemas.openxmlformats.org/officeDocument/2006/relationships" id="258" r:id="R6d912c61b3374210"/>
    <p:sldId xmlns:r="http://schemas.openxmlformats.org/officeDocument/2006/relationships" id="259" r:id="R5c629c6397c24202"/>
    <p:sldId xmlns:r="http://schemas.openxmlformats.org/officeDocument/2006/relationships" id="260" r:id="Rba916a44b5e24967"/>
    <p:sldId xmlns:r="http://schemas.openxmlformats.org/officeDocument/2006/relationships" id="261" r:id="R89879809fe9840c7"/>
    <p:sldId xmlns:r="http://schemas.openxmlformats.org/officeDocument/2006/relationships" id="262" r:id="Rd7cd355a371c4a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e144d6af354fbf" /><Relationship Type="http://schemas.openxmlformats.org/officeDocument/2006/relationships/slide" Target="/ppt/slides/slide1.xml" Id="Rc74c166037e8440e" /><Relationship Type="http://schemas.openxmlformats.org/officeDocument/2006/relationships/slide" Target="/ppt/slides/slide2.xml" Id="R25414d00581a4401" /><Relationship Type="http://schemas.openxmlformats.org/officeDocument/2006/relationships/slide" Target="/ppt/slides/slide3.xml" Id="R6d912c61b3374210" /><Relationship Type="http://schemas.openxmlformats.org/officeDocument/2006/relationships/slide" Target="/ppt/slides/slide4.xml" Id="R5c629c6397c24202" /><Relationship Type="http://schemas.openxmlformats.org/officeDocument/2006/relationships/slide" Target="/ppt/slides/slide5.xml" Id="Rba916a44b5e24967" /><Relationship Type="http://schemas.openxmlformats.org/officeDocument/2006/relationships/slide" Target="/ppt/slides/slide6.xml" Id="R89879809fe9840c7" /><Relationship Type="http://schemas.openxmlformats.org/officeDocument/2006/relationships/slide" Target="/ppt/slides/slide7.xml" Id="Rd7cd355a371c4a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bd8d0d644f46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4f32c123e4109" /><Relationship Type="http://schemas.openxmlformats.org/officeDocument/2006/relationships/theme" Target="/ppt/slideMasters/theme/theme1.xml" Id="R80267e1493fc44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84f32c123e41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c876416fa4a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d783193a946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f26c4e0c74b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1f8366a4c46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d371a66db46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ca1646a0046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94d74b5a447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FUTURE FUNDING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FUTURE FUNDING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758 107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1 538 652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2 514 040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ULLAH WASIM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Lysåskroken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925 355 135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