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e5d664847146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8a8efa85214ed6"/>
  </p:sldMasterIdLst>
  <p:sldIdLst>
    <p:sldId xmlns:r="http://schemas.openxmlformats.org/officeDocument/2006/relationships" id="256" r:id="R3e6b1bb8e4514d9e"/>
    <p:sldId xmlns:r="http://schemas.openxmlformats.org/officeDocument/2006/relationships" id="257" r:id="R6b1560b414844084"/>
    <p:sldId xmlns:r="http://schemas.openxmlformats.org/officeDocument/2006/relationships" id="258" r:id="R630ad78689da4521"/>
    <p:sldId xmlns:r="http://schemas.openxmlformats.org/officeDocument/2006/relationships" id="259" r:id="Rb5ea9a00e04946b8"/>
    <p:sldId xmlns:r="http://schemas.openxmlformats.org/officeDocument/2006/relationships" id="260" r:id="Red427f47d595446c"/>
    <p:sldId xmlns:r="http://schemas.openxmlformats.org/officeDocument/2006/relationships" id="261" r:id="R7273e11fde86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a8efa85214ed6" /><Relationship Type="http://schemas.openxmlformats.org/officeDocument/2006/relationships/slide" Target="/ppt/slides/slide1.xml" Id="R3e6b1bb8e4514d9e" /><Relationship Type="http://schemas.openxmlformats.org/officeDocument/2006/relationships/slide" Target="/ppt/slides/slide2.xml" Id="R6b1560b414844084" /><Relationship Type="http://schemas.openxmlformats.org/officeDocument/2006/relationships/slide" Target="/ppt/slides/slide3.xml" Id="R630ad78689da4521" /><Relationship Type="http://schemas.openxmlformats.org/officeDocument/2006/relationships/slide" Target="/ppt/slides/slide4.xml" Id="Rb5ea9a00e04946b8" /><Relationship Type="http://schemas.openxmlformats.org/officeDocument/2006/relationships/slide" Target="/ppt/slides/slide5.xml" Id="Red427f47d595446c" /><Relationship Type="http://schemas.openxmlformats.org/officeDocument/2006/relationships/slide" Target="/ppt/slides/slide6.xml" Id="R7273e11fde86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1ba010bde4e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cea752ded4ee1" /><Relationship Type="http://schemas.openxmlformats.org/officeDocument/2006/relationships/theme" Target="/ppt/slideMasters/theme/theme1.xml" Id="Ra977f606130041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ecea752ded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6d25be148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656c0078148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c0887ec294a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f5ffb60f9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a4c06068541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64175c3fe4b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FUNDING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Lysåskroken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925 355 135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