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7701a8d8f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08423b9984fbc"/>
  </p:sldMasterIdLst>
  <p:sldIdLst>
    <p:sldId xmlns:r="http://schemas.openxmlformats.org/officeDocument/2006/relationships" id="256" r:id="R57ae8217d5f3494f"/>
    <p:sldId xmlns:r="http://schemas.openxmlformats.org/officeDocument/2006/relationships" id="257" r:id="Rb667e59d2ab3437c"/>
    <p:sldId xmlns:r="http://schemas.openxmlformats.org/officeDocument/2006/relationships" id="258" r:id="Rb6aac5e561cd4f64"/>
    <p:sldId xmlns:r="http://schemas.openxmlformats.org/officeDocument/2006/relationships" id="259" r:id="R717927f74ab941d4"/>
    <p:sldId xmlns:r="http://schemas.openxmlformats.org/officeDocument/2006/relationships" id="260" r:id="R184a446e577140d1"/>
    <p:sldId xmlns:r="http://schemas.openxmlformats.org/officeDocument/2006/relationships" id="261" r:id="Rb109ebe9c2dd46d9"/>
    <p:sldId xmlns:r="http://schemas.openxmlformats.org/officeDocument/2006/relationships" id="262" r:id="R5c39cf34f381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08423b9984fbc" /><Relationship Type="http://schemas.openxmlformats.org/officeDocument/2006/relationships/slide" Target="/ppt/slides/slide1.xml" Id="R57ae8217d5f3494f" /><Relationship Type="http://schemas.openxmlformats.org/officeDocument/2006/relationships/slide" Target="/ppt/slides/slide2.xml" Id="Rb667e59d2ab3437c" /><Relationship Type="http://schemas.openxmlformats.org/officeDocument/2006/relationships/slide" Target="/ppt/slides/slide3.xml" Id="Rb6aac5e561cd4f64" /><Relationship Type="http://schemas.openxmlformats.org/officeDocument/2006/relationships/slide" Target="/ppt/slides/slide4.xml" Id="R717927f74ab941d4" /><Relationship Type="http://schemas.openxmlformats.org/officeDocument/2006/relationships/slide" Target="/ppt/slides/slide5.xml" Id="R184a446e577140d1" /><Relationship Type="http://schemas.openxmlformats.org/officeDocument/2006/relationships/slide" Target="/ppt/slides/slide6.xml" Id="Rb109ebe9c2dd46d9" /><Relationship Type="http://schemas.openxmlformats.org/officeDocument/2006/relationships/slide" Target="/ppt/slides/slide7.xml" Id="R5c39cf34f381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76521b18e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be3c8c9543dd" /><Relationship Type="http://schemas.openxmlformats.org/officeDocument/2006/relationships/theme" Target="/ppt/slideMasters/theme/theme1.xml" Id="R71a3698ab1eb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fbe3c8c95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131e744a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277f3d88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5b2e327d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3dcce8f2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1c40d3dc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1c9b341e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0033dfde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