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802a91ed3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2dc3f39584aa8"/>
  </p:sldMasterIdLst>
  <p:sldIdLst>
    <p:sldId xmlns:r="http://schemas.openxmlformats.org/officeDocument/2006/relationships" id="256" r:id="R809f04596c9f4f84"/>
    <p:sldId xmlns:r="http://schemas.openxmlformats.org/officeDocument/2006/relationships" id="257" r:id="Rf7f678a7fd7f4330"/>
    <p:sldId xmlns:r="http://schemas.openxmlformats.org/officeDocument/2006/relationships" id="258" r:id="R74360330a06341cb"/>
    <p:sldId xmlns:r="http://schemas.openxmlformats.org/officeDocument/2006/relationships" id="259" r:id="R39989444d3ae43e3"/>
    <p:sldId xmlns:r="http://schemas.openxmlformats.org/officeDocument/2006/relationships" id="260" r:id="R267438510e6c4fd7"/>
    <p:sldId xmlns:r="http://schemas.openxmlformats.org/officeDocument/2006/relationships" id="261" r:id="R4f41f3db84aa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2dc3f39584aa8" /><Relationship Type="http://schemas.openxmlformats.org/officeDocument/2006/relationships/slide" Target="/ppt/slides/slide1.xml" Id="R809f04596c9f4f84" /><Relationship Type="http://schemas.openxmlformats.org/officeDocument/2006/relationships/slide" Target="/ppt/slides/slide2.xml" Id="Rf7f678a7fd7f4330" /><Relationship Type="http://schemas.openxmlformats.org/officeDocument/2006/relationships/slide" Target="/ppt/slides/slide3.xml" Id="R74360330a06341cb" /><Relationship Type="http://schemas.openxmlformats.org/officeDocument/2006/relationships/slide" Target="/ppt/slides/slide4.xml" Id="R39989444d3ae43e3" /><Relationship Type="http://schemas.openxmlformats.org/officeDocument/2006/relationships/slide" Target="/ppt/slides/slide5.xml" Id="R267438510e6c4fd7" /><Relationship Type="http://schemas.openxmlformats.org/officeDocument/2006/relationships/slide" Target="/ppt/slides/slide6.xml" Id="R4f41f3db84aa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2bb61186f4d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cbb7bda34771" /><Relationship Type="http://schemas.openxmlformats.org/officeDocument/2006/relationships/theme" Target="/ppt/slideMasters/theme/theme1.xml" Id="R818c696a7d6f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9cbb7bda3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f28cc703d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3b734a3c1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c1645e4f5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9161b478c4f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f77c2ae60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39afe2d0b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