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791d6d8d214b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c514f476ce467c"/>
  </p:sldMasterIdLst>
  <p:sldIdLst>
    <p:sldId xmlns:r="http://schemas.openxmlformats.org/officeDocument/2006/relationships" id="256" r:id="R52e6e083966d4fcd"/>
    <p:sldId xmlns:r="http://schemas.openxmlformats.org/officeDocument/2006/relationships" id="257" r:id="R7accf84b1eaf4af8"/>
    <p:sldId xmlns:r="http://schemas.openxmlformats.org/officeDocument/2006/relationships" id="258" r:id="R9d0c292fa8cb4dbd"/>
    <p:sldId xmlns:r="http://schemas.openxmlformats.org/officeDocument/2006/relationships" id="259" r:id="Ra8a02787b2074544"/>
    <p:sldId xmlns:r="http://schemas.openxmlformats.org/officeDocument/2006/relationships" id="260" r:id="Ra628875443d448d2"/>
    <p:sldId xmlns:r="http://schemas.openxmlformats.org/officeDocument/2006/relationships" id="261" r:id="R4d99bd3880964ad4"/>
    <p:sldId xmlns:r="http://schemas.openxmlformats.org/officeDocument/2006/relationships" id="262" r:id="R5f4eb277cded4b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c514f476ce467c" /><Relationship Type="http://schemas.openxmlformats.org/officeDocument/2006/relationships/slide" Target="/ppt/slides/slide1.xml" Id="R52e6e083966d4fcd" /><Relationship Type="http://schemas.openxmlformats.org/officeDocument/2006/relationships/slide" Target="/ppt/slides/slide2.xml" Id="R7accf84b1eaf4af8" /><Relationship Type="http://schemas.openxmlformats.org/officeDocument/2006/relationships/slide" Target="/ppt/slides/slide3.xml" Id="R9d0c292fa8cb4dbd" /><Relationship Type="http://schemas.openxmlformats.org/officeDocument/2006/relationships/slide" Target="/ppt/slides/slide4.xml" Id="Ra8a02787b2074544" /><Relationship Type="http://schemas.openxmlformats.org/officeDocument/2006/relationships/slide" Target="/ppt/slides/slide5.xml" Id="Ra628875443d448d2" /><Relationship Type="http://schemas.openxmlformats.org/officeDocument/2006/relationships/slide" Target="/ppt/slides/slide6.xml" Id="R4d99bd3880964ad4" /><Relationship Type="http://schemas.openxmlformats.org/officeDocument/2006/relationships/slide" Target="/ppt/slides/slide7.xml" Id="R5f4eb277cded4b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63a5a4b7984f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428151dedd4058" /><Relationship Type="http://schemas.openxmlformats.org/officeDocument/2006/relationships/theme" Target="/ppt/slideMasters/theme/theme1.xml" Id="R1582f71cfbdc4e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428151dedd405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64d1e66b8e42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45ae02ce884cc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1f6e9088554f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712be09175459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afbdaed3be42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6f05cd03144a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2cc773521d46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SCANPIPE ENGINEERING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SCANPIPE ENGINEERING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−107 749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1 616 410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34 792 755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35 828 243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BRICKWALL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Brynsengveien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07 19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mc@cmmco.no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925 342 149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SCANPIPE ENGINEERING AS</a:t>
            </a:r>
          </a:p>
        </p:txBody>
      </p:sp>
    </p:spTree>
  </p:cSld>
  <p:clrMapOvr>
    <a:masterClrMapping xmlns:a="http://schemas.openxmlformats.org/drawingml/2006/main"/>
  </p:clrMapOvr>
</p:sld>
</file>