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205733a23f42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b18417da64198"/>
  </p:sldMasterIdLst>
  <p:sldIdLst>
    <p:sldId xmlns:r="http://schemas.openxmlformats.org/officeDocument/2006/relationships" id="256" r:id="R6ed5e5cc7912402f"/>
    <p:sldId xmlns:r="http://schemas.openxmlformats.org/officeDocument/2006/relationships" id="257" r:id="R86b1f8a56ff54f9b"/>
    <p:sldId xmlns:r="http://schemas.openxmlformats.org/officeDocument/2006/relationships" id="258" r:id="R59096d90a849433b"/>
    <p:sldId xmlns:r="http://schemas.openxmlformats.org/officeDocument/2006/relationships" id="259" r:id="Rcd2adca96ac347c8"/>
    <p:sldId xmlns:r="http://schemas.openxmlformats.org/officeDocument/2006/relationships" id="260" r:id="R8b6dff36f1f14842"/>
    <p:sldId xmlns:r="http://schemas.openxmlformats.org/officeDocument/2006/relationships" id="261" r:id="R1be72951792f4b27"/>
    <p:sldId xmlns:r="http://schemas.openxmlformats.org/officeDocument/2006/relationships" id="262" r:id="Reecbe28e57874b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b18417da64198" /><Relationship Type="http://schemas.openxmlformats.org/officeDocument/2006/relationships/slide" Target="/ppt/slides/slide1.xml" Id="R6ed5e5cc7912402f" /><Relationship Type="http://schemas.openxmlformats.org/officeDocument/2006/relationships/slide" Target="/ppt/slides/slide2.xml" Id="R86b1f8a56ff54f9b" /><Relationship Type="http://schemas.openxmlformats.org/officeDocument/2006/relationships/slide" Target="/ppt/slides/slide3.xml" Id="R59096d90a849433b" /><Relationship Type="http://schemas.openxmlformats.org/officeDocument/2006/relationships/slide" Target="/ppt/slides/slide4.xml" Id="Rcd2adca96ac347c8" /><Relationship Type="http://schemas.openxmlformats.org/officeDocument/2006/relationships/slide" Target="/ppt/slides/slide5.xml" Id="R8b6dff36f1f14842" /><Relationship Type="http://schemas.openxmlformats.org/officeDocument/2006/relationships/slide" Target="/ppt/slides/slide6.xml" Id="R1be72951792f4b27" /><Relationship Type="http://schemas.openxmlformats.org/officeDocument/2006/relationships/slide" Target="/ppt/slides/slide7.xml" Id="Reecbe28e57874b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aaba915f446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d0ace51f74394" /><Relationship Type="http://schemas.openxmlformats.org/officeDocument/2006/relationships/theme" Target="/ppt/slideMasters/theme/theme1.xml" Id="R983fe9cfd12a4e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ed0ace51f7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186cba2e040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a85c9f6d2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789b2003442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5496b510640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c2acce00344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f849e86ea4a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691d3a5df44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13 066 660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13 068 138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ASKELADDEN &amp; CO 4 AS  –  55,2 %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AMIGO HOLDING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ZOLA HOLDING AS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NICOB HOLDING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ELEFANT INVEST AS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STANLEY INVEST AS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HOLDING AS</a:t>
            </a:r>
          </a:p>
        </p:txBody>
      </p:sp>
    </p:spTree>
  </p:cSld>
  <p:clrMapOvr>
    <a:masterClrMapping xmlns:a="http://schemas.openxmlformats.org/drawingml/2006/main"/>
  </p:clrMapOvr>
</p:sld>
</file>