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e6b39adf74e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aa9f7e5c1e43a5"/>
  </p:sldMasterIdLst>
  <p:sldIdLst>
    <p:sldId xmlns:r="http://schemas.openxmlformats.org/officeDocument/2006/relationships" id="256" r:id="R5b9d096644a741b1"/>
    <p:sldId xmlns:r="http://schemas.openxmlformats.org/officeDocument/2006/relationships" id="257" r:id="Rb1a4b949c986470a"/>
    <p:sldId xmlns:r="http://schemas.openxmlformats.org/officeDocument/2006/relationships" id="258" r:id="Rf876c9a82f794066"/>
    <p:sldId xmlns:r="http://schemas.openxmlformats.org/officeDocument/2006/relationships" id="259" r:id="R0d04dcc12b2d4df7"/>
    <p:sldId xmlns:r="http://schemas.openxmlformats.org/officeDocument/2006/relationships" id="260" r:id="R76784ec654964f9a"/>
    <p:sldId xmlns:r="http://schemas.openxmlformats.org/officeDocument/2006/relationships" id="261" r:id="R5789c1c30520460b"/>
    <p:sldId xmlns:r="http://schemas.openxmlformats.org/officeDocument/2006/relationships" id="262" r:id="Rd1d8bf678d45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aa9f7e5c1e43a5" /><Relationship Type="http://schemas.openxmlformats.org/officeDocument/2006/relationships/slide" Target="/ppt/slides/slide1.xml" Id="R5b9d096644a741b1" /><Relationship Type="http://schemas.openxmlformats.org/officeDocument/2006/relationships/slide" Target="/ppt/slides/slide2.xml" Id="Rb1a4b949c986470a" /><Relationship Type="http://schemas.openxmlformats.org/officeDocument/2006/relationships/slide" Target="/ppt/slides/slide3.xml" Id="Rf876c9a82f794066" /><Relationship Type="http://schemas.openxmlformats.org/officeDocument/2006/relationships/slide" Target="/ppt/slides/slide4.xml" Id="R0d04dcc12b2d4df7" /><Relationship Type="http://schemas.openxmlformats.org/officeDocument/2006/relationships/slide" Target="/ppt/slides/slide5.xml" Id="R76784ec654964f9a" /><Relationship Type="http://schemas.openxmlformats.org/officeDocument/2006/relationships/slide" Target="/ppt/slides/slide6.xml" Id="R5789c1c30520460b" /><Relationship Type="http://schemas.openxmlformats.org/officeDocument/2006/relationships/slide" Target="/ppt/slides/slide7.xml" Id="Rd1d8bf678d45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86c210dbb2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3626fd34e4092" /><Relationship Type="http://schemas.openxmlformats.org/officeDocument/2006/relationships/theme" Target="/ppt/slideMasters/theme/theme1.xml" Id="R4fd2f58d1881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3626fd34e40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5111bf25640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a0dbfb622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08cd88b1f4c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c21332b394d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5768696f440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8e9940f104a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551e727bc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359 358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2 227 213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GRENNESS NIKOLAI HEGRE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Nikolai Hegre Grenness, Ringshusveien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925 302 317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GRENNESS AS</a:t>
            </a:r>
          </a:p>
        </p:txBody>
      </p:sp>
    </p:spTree>
  </p:cSld>
  <p:clrMapOvr>
    <a:masterClrMapping xmlns:a="http://schemas.openxmlformats.org/drawingml/2006/main"/>
  </p:clrMapOvr>
</p:sld>
</file>