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7eebcddd894b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92805fcd4549d5"/>
  </p:sldMasterIdLst>
  <p:sldIdLst>
    <p:sldId xmlns:r="http://schemas.openxmlformats.org/officeDocument/2006/relationships" id="256" r:id="R205313a177e74b21"/>
    <p:sldId xmlns:r="http://schemas.openxmlformats.org/officeDocument/2006/relationships" id="257" r:id="Ra48ba08b17394134"/>
    <p:sldId xmlns:r="http://schemas.openxmlformats.org/officeDocument/2006/relationships" id="258" r:id="R61b6df21f2344916"/>
    <p:sldId xmlns:r="http://schemas.openxmlformats.org/officeDocument/2006/relationships" id="259" r:id="R117dba72e2f1481b"/>
    <p:sldId xmlns:r="http://schemas.openxmlformats.org/officeDocument/2006/relationships" id="260" r:id="R024021b21c444936"/>
    <p:sldId xmlns:r="http://schemas.openxmlformats.org/officeDocument/2006/relationships" id="261" r:id="R9d5746b7a25d493e"/>
    <p:sldId xmlns:r="http://schemas.openxmlformats.org/officeDocument/2006/relationships" id="262" r:id="Rb6d12dfd93384e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92805fcd4549d5" /><Relationship Type="http://schemas.openxmlformats.org/officeDocument/2006/relationships/slide" Target="/ppt/slides/slide1.xml" Id="R205313a177e74b21" /><Relationship Type="http://schemas.openxmlformats.org/officeDocument/2006/relationships/slide" Target="/ppt/slides/slide2.xml" Id="Ra48ba08b17394134" /><Relationship Type="http://schemas.openxmlformats.org/officeDocument/2006/relationships/slide" Target="/ppt/slides/slide3.xml" Id="R61b6df21f2344916" /><Relationship Type="http://schemas.openxmlformats.org/officeDocument/2006/relationships/slide" Target="/ppt/slides/slide4.xml" Id="R117dba72e2f1481b" /><Relationship Type="http://schemas.openxmlformats.org/officeDocument/2006/relationships/slide" Target="/ppt/slides/slide5.xml" Id="R024021b21c444936" /><Relationship Type="http://schemas.openxmlformats.org/officeDocument/2006/relationships/slide" Target="/ppt/slides/slide6.xml" Id="R9d5746b7a25d493e" /><Relationship Type="http://schemas.openxmlformats.org/officeDocument/2006/relationships/slide" Target="/ppt/slides/slide7.xml" Id="Rb6d12dfd93384e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5ff4fa44949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c4e9cd6a64456" /><Relationship Type="http://schemas.openxmlformats.org/officeDocument/2006/relationships/theme" Target="/ppt/slideMasters/theme/theme1.xml" Id="Rf9fda69062004c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c4e9cd6a644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4879ff65d42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8648019644e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84776f00d47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c7153364148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fb914bee64b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9d7cc8b8d41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979010f0a4e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CRESPO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CRESPO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3 433 402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74 958 643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75 062 741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NORA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Nora Anker-Rasch, Balchens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925 273 074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