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f4f15da31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e1ed4fe0f421a"/>
  </p:sldMasterIdLst>
  <p:sldIdLst>
    <p:sldId xmlns:r="http://schemas.openxmlformats.org/officeDocument/2006/relationships" id="256" r:id="R045c053760c04d55"/>
    <p:sldId xmlns:r="http://schemas.openxmlformats.org/officeDocument/2006/relationships" id="257" r:id="R0dca58e9ff7b4969"/>
    <p:sldId xmlns:r="http://schemas.openxmlformats.org/officeDocument/2006/relationships" id="258" r:id="R893d28578d8a4711"/>
    <p:sldId xmlns:r="http://schemas.openxmlformats.org/officeDocument/2006/relationships" id="259" r:id="R1ba01e56316946cc"/>
    <p:sldId xmlns:r="http://schemas.openxmlformats.org/officeDocument/2006/relationships" id="260" r:id="R63df6b64a2f848ec"/>
    <p:sldId xmlns:r="http://schemas.openxmlformats.org/officeDocument/2006/relationships" id="261" r:id="Rbe4a1fae9956411b"/>
    <p:sldId xmlns:r="http://schemas.openxmlformats.org/officeDocument/2006/relationships" id="262" r:id="Rc842d5c9a6e8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e1ed4fe0f421a" /><Relationship Type="http://schemas.openxmlformats.org/officeDocument/2006/relationships/slide" Target="/ppt/slides/slide1.xml" Id="R045c053760c04d55" /><Relationship Type="http://schemas.openxmlformats.org/officeDocument/2006/relationships/slide" Target="/ppt/slides/slide2.xml" Id="R0dca58e9ff7b4969" /><Relationship Type="http://schemas.openxmlformats.org/officeDocument/2006/relationships/slide" Target="/ppt/slides/slide3.xml" Id="R893d28578d8a4711" /><Relationship Type="http://schemas.openxmlformats.org/officeDocument/2006/relationships/slide" Target="/ppt/slides/slide4.xml" Id="R1ba01e56316946cc" /><Relationship Type="http://schemas.openxmlformats.org/officeDocument/2006/relationships/slide" Target="/ppt/slides/slide5.xml" Id="R63df6b64a2f848ec" /><Relationship Type="http://schemas.openxmlformats.org/officeDocument/2006/relationships/slide" Target="/ppt/slides/slide6.xml" Id="Rbe4a1fae9956411b" /><Relationship Type="http://schemas.openxmlformats.org/officeDocument/2006/relationships/slide" Target="/ppt/slides/slide7.xml" Id="Rc842d5c9a6e8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c5531277f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433118ea74319" /><Relationship Type="http://schemas.openxmlformats.org/officeDocument/2006/relationships/theme" Target="/ppt/slideMasters/theme/theme1.xml" Id="R0faf571163ce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433118ea7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4519a5b1d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a1a522ddc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19b3b5262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01e2fe2d9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c661fa9a8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03c38cd15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9d1cfff24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7 491 022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94 885 655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