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4aaa78556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816c8fc6c48cd"/>
  </p:sldMasterIdLst>
  <p:sldIdLst>
    <p:sldId xmlns:r="http://schemas.openxmlformats.org/officeDocument/2006/relationships" id="256" r:id="R8fd9254e0b124edd"/>
    <p:sldId xmlns:r="http://schemas.openxmlformats.org/officeDocument/2006/relationships" id="257" r:id="R65c878227ffc4d09"/>
    <p:sldId xmlns:r="http://schemas.openxmlformats.org/officeDocument/2006/relationships" id="258" r:id="R2734576bf9834742"/>
    <p:sldId xmlns:r="http://schemas.openxmlformats.org/officeDocument/2006/relationships" id="259" r:id="R4e6b7a86ce2f444e"/>
    <p:sldId xmlns:r="http://schemas.openxmlformats.org/officeDocument/2006/relationships" id="260" r:id="R378ccdeb5a5f4458"/>
    <p:sldId xmlns:r="http://schemas.openxmlformats.org/officeDocument/2006/relationships" id="261" r:id="Rf13085c320f8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816c8fc6c48cd" /><Relationship Type="http://schemas.openxmlformats.org/officeDocument/2006/relationships/slide" Target="/ppt/slides/slide1.xml" Id="R8fd9254e0b124edd" /><Relationship Type="http://schemas.openxmlformats.org/officeDocument/2006/relationships/slide" Target="/ppt/slides/slide2.xml" Id="R65c878227ffc4d09" /><Relationship Type="http://schemas.openxmlformats.org/officeDocument/2006/relationships/slide" Target="/ppt/slides/slide3.xml" Id="R2734576bf9834742" /><Relationship Type="http://schemas.openxmlformats.org/officeDocument/2006/relationships/slide" Target="/ppt/slides/slide4.xml" Id="R4e6b7a86ce2f444e" /><Relationship Type="http://schemas.openxmlformats.org/officeDocument/2006/relationships/slide" Target="/ppt/slides/slide5.xml" Id="R378ccdeb5a5f4458" /><Relationship Type="http://schemas.openxmlformats.org/officeDocument/2006/relationships/slide" Target="/ppt/slides/slide6.xml" Id="Rf13085c320f8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e859117e5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9177940c54f5b" /><Relationship Type="http://schemas.openxmlformats.org/officeDocument/2006/relationships/theme" Target="/ppt/slideMasters/theme/theme1.xml" Id="Rc2be147265c0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9177940c5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bfe7f0841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bb00e627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8ce0f86a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43b020686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7258a70bd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27eaac79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