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bec592a1c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38edd2da84d78"/>
  </p:sldMasterIdLst>
  <p:sldIdLst>
    <p:sldId xmlns:r="http://schemas.openxmlformats.org/officeDocument/2006/relationships" id="256" r:id="R42cab13524744cfe"/>
    <p:sldId xmlns:r="http://schemas.openxmlformats.org/officeDocument/2006/relationships" id="257" r:id="R6bfd8616775c4f75"/>
    <p:sldId xmlns:r="http://schemas.openxmlformats.org/officeDocument/2006/relationships" id="258" r:id="Ra9a545fec83e46a4"/>
    <p:sldId xmlns:r="http://schemas.openxmlformats.org/officeDocument/2006/relationships" id="259" r:id="R66b33e9086394d0f"/>
    <p:sldId xmlns:r="http://schemas.openxmlformats.org/officeDocument/2006/relationships" id="260" r:id="R3c6d8cb146c04f11"/>
    <p:sldId xmlns:r="http://schemas.openxmlformats.org/officeDocument/2006/relationships" id="261" r:id="R8c99d6d14de44081"/>
    <p:sldId xmlns:r="http://schemas.openxmlformats.org/officeDocument/2006/relationships" id="262" r:id="R381f5352bb6a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38edd2da84d78" /><Relationship Type="http://schemas.openxmlformats.org/officeDocument/2006/relationships/slide" Target="/ppt/slides/slide1.xml" Id="R42cab13524744cfe" /><Relationship Type="http://schemas.openxmlformats.org/officeDocument/2006/relationships/slide" Target="/ppt/slides/slide2.xml" Id="R6bfd8616775c4f75" /><Relationship Type="http://schemas.openxmlformats.org/officeDocument/2006/relationships/slide" Target="/ppt/slides/slide3.xml" Id="Ra9a545fec83e46a4" /><Relationship Type="http://schemas.openxmlformats.org/officeDocument/2006/relationships/slide" Target="/ppt/slides/slide4.xml" Id="R66b33e9086394d0f" /><Relationship Type="http://schemas.openxmlformats.org/officeDocument/2006/relationships/slide" Target="/ppt/slides/slide5.xml" Id="R3c6d8cb146c04f11" /><Relationship Type="http://schemas.openxmlformats.org/officeDocument/2006/relationships/slide" Target="/ppt/slides/slide6.xml" Id="R8c99d6d14de44081" /><Relationship Type="http://schemas.openxmlformats.org/officeDocument/2006/relationships/slide" Target="/ppt/slides/slide7.xml" Id="R381f5352bb6a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78cfc11a9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71816cf04ee6" /><Relationship Type="http://schemas.openxmlformats.org/officeDocument/2006/relationships/theme" Target="/ppt/slideMasters/theme/theme1.xml" Id="Rbe42d168f11e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971816cf0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c38043e3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773685c6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c4111331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a278ea4a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156c6f39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02472295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a6f4c484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