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7bca9a4e644b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9401cc32224373"/>
  </p:sldMasterIdLst>
  <p:sldIdLst>
    <p:sldId xmlns:r="http://schemas.openxmlformats.org/officeDocument/2006/relationships" id="256" r:id="Ra757c338d6fc400c"/>
    <p:sldId xmlns:r="http://schemas.openxmlformats.org/officeDocument/2006/relationships" id="257" r:id="R2df34539171f4e54"/>
    <p:sldId xmlns:r="http://schemas.openxmlformats.org/officeDocument/2006/relationships" id="258" r:id="R7bcd47d9a3ca4564"/>
    <p:sldId xmlns:r="http://schemas.openxmlformats.org/officeDocument/2006/relationships" id="259" r:id="Rc30c464fccc842f9"/>
    <p:sldId xmlns:r="http://schemas.openxmlformats.org/officeDocument/2006/relationships" id="260" r:id="Rf50a2466337241d8"/>
    <p:sldId xmlns:r="http://schemas.openxmlformats.org/officeDocument/2006/relationships" id="261" r:id="R87866d58acf14968"/>
    <p:sldId xmlns:r="http://schemas.openxmlformats.org/officeDocument/2006/relationships" id="262" r:id="R790992a7a8414a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9401cc32224373" /><Relationship Type="http://schemas.openxmlformats.org/officeDocument/2006/relationships/slide" Target="/ppt/slides/slide1.xml" Id="Ra757c338d6fc400c" /><Relationship Type="http://schemas.openxmlformats.org/officeDocument/2006/relationships/slide" Target="/ppt/slides/slide2.xml" Id="R2df34539171f4e54" /><Relationship Type="http://schemas.openxmlformats.org/officeDocument/2006/relationships/slide" Target="/ppt/slides/slide3.xml" Id="R7bcd47d9a3ca4564" /><Relationship Type="http://schemas.openxmlformats.org/officeDocument/2006/relationships/slide" Target="/ppt/slides/slide4.xml" Id="Rc30c464fccc842f9" /><Relationship Type="http://schemas.openxmlformats.org/officeDocument/2006/relationships/slide" Target="/ppt/slides/slide5.xml" Id="Rf50a2466337241d8" /><Relationship Type="http://schemas.openxmlformats.org/officeDocument/2006/relationships/slide" Target="/ppt/slides/slide6.xml" Id="R87866d58acf14968" /><Relationship Type="http://schemas.openxmlformats.org/officeDocument/2006/relationships/slide" Target="/ppt/slides/slide7.xml" Id="R790992a7a8414a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9ec1da8e454e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21d631fcf472b" /><Relationship Type="http://schemas.openxmlformats.org/officeDocument/2006/relationships/theme" Target="/ppt/slideMasters/theme/theme1.xml" Id="Rc9751ec7d08e40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021d631fcf47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2ad4b48e445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8cfbb511540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ac0a6ba6448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a9a0d4c5947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6f75cfc394c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1b5dce06e4b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510670c564b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LØVAAS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LØVAAS MASKIN AS ble etablert [år] og holder til i Blomsterdalen.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218 059 992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4 565 198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3 005 056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53 951 294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108 036 773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LØVAAS HOLDING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 LØVAAS HOLDING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LØVAAS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Espehaugen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17 60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925 264 342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LØVAAS MASKIN AS</a:t>
            </a:r>
          </a:p>
        </p:txBody>
      </p:sp>
    </p:spTree>
  </p:cSld>
  <p:clrMapOvr>
    <a:masterClrMapping xmlns:a="http://schemas.openxmlformats.org/drawingml/2006/main"/>
  </p:clrMapOvr>
</p:sld>
</file>