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58296f4bca5415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d3f43a02e0747ed"/>
  </p:sldMasterIdLst>
  <p:sldIdLst>
    <p:sldId xmlns:r="http://schemas.openxmlformats.org/officeDocument/2006/relationships" id="256" r:id="Rf404abfe735e4a70"/>
    <p:sldId xmlns:r="http://schemas.openxmlformats.org/officeDocument/2006/relationships" id="257" r:id="R629a512d7bd04f99"/>
    <p:sldId xmlns:r="http://schemas.openxmlformats.org/officeDocument/2006/relationships" id="258" r:id="R741550701f4a466d"/>
    <p:sldId xmlns:r="http://schemas.openxmlformats.org/officeDocument/2006/relationships" id="259" r:id="R1ae3ef5635824ce1"/>
    <p:sldId xmlns:r="http://schemas.openxmlformats.org/officeDocument/2006/relationships" id="260" r:id="R99196bf63abc484a"/>
    <p:sldId xmlns:r="http://schemas.openxmlformats.org/officeDocument/2006/relationships" id="261" r:id="R2601710504eb4a30"/>
    <p:sldId xmlns:r="http://schemas.openxmlformats.org/officeDocument/2006/relationships" id="262" r:id="R4bd06f60045c430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3f43a02e0747ed" /><Relationship Type="http://schemas.openxmlformats.org/officeDocument/2006/relationships/slide" Target="/ppt/slides/slide1.xml" Id="Rf404abfe735e4a70" /><Relationship Type="http://schemas.openxmlformats.org/officeDocument/2006/relationships/slide" Target="/ppt/slides/slide2.xml" Id="R629a512d7bd04f99" /><Relationship Type="http://schemas.openxmlformats.org/officeDocument/2006/relationships/slide" Target="/ppt/slides/slide3.xml" Id="R741550701f4a466d" /><Relationship Type="http://schemas.openxmlformats.org/officeDocument/2006/relationships/slide" Target="/ppt/slides/slide4.xml" Id="R1ae3ef5635824ce1" /><Relationship Type="http://schemas.openxmlformats.org/officeDocument/2006/relationships/slide" Target="/ppt/slides/slide5.xml" Id="R99196bf63abc484a" /><Relationship Type="http://schemas.openxmlformats.org/officeDocument/2006/relationships/slide" Target="/ppt/slides/slide6.xml" Id="R2601710504eb4a30" /><Relationship Type="http://schemas.openxmlformats.org/officeDocument/2006/relationships/slide" Target="/ppt/slides/slide7.xml" Id="R4bd06f60045c430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0eec4a55984d5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0e634b9309466d" /><Relationship Type="http://schemas.openxmlformats.org/officeDocument/2006/relationships/theme" Target="/ppt/slideMasters/theme/theme1.xml" Id="Rcd3c9b7fc6f448d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20e634b9309466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84946c9b204d4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6652f7028b474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7afb537f274be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08b1f9a0df42c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a814b1e8c1491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a3ca62775a481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a53e99d7f74b4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COMVIK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COMVIK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COMVIK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COMVIK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COMVIK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COMVIK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−29 988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970 447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17 061 344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17 125 035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COMVIK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VIBEKE VIKINGSTAD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COMVIK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Djupastø 15A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5538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925 255 181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COMVIK AS</a:t>
            </a:r>
          </a:p>
        </p:txBody>
      </p:sp>
    </p:spTree>
  </p:cSld>
  <p:clrMapOvr>
    <a:masterClrMapping xmlns:a="http://schemas.openxmlformats.org/drawingml/2006/main"/>
  </p:clrMapOvr>
</p:sld>
</file>