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858cdc5bf845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e5eabfd548410e"/>
  </p:sldMasterIdLst>
  <p:sldIdLst>
    <p:sldId xmlns:r="http://schemas.openxmlformats.org/officeDocument/2006/relationships" id="256" r:id="R0d23da8eb710415d"/>
    <p:sldId xmlns:r="http://schemas.openxmlformats.org/officeDocument/2006/relationships" id="257" r:id="Rabdb8210548541e3"/>
    <p:sldId xmlns:r="http://schemas.openxmlformats.org/officeDocument/2006/relationships" id="258" r:id="Rca3e8a8536bf45a7"/>
    <p:sldId xmlns:r="http://schemas.openxmlformats.org/officeDocument/2006/relationships" id="259" r:id="R604fe326a917446d"/>
    <p:sldId xmlns:r="http://schemas.openxmlformats.org/officeDocument/2006/relationships" id="260" r:id="Rc770d7575ecf4f49"/>
    <p:sldId xmlns:r="http://schemas.openxmlformats.org/officeDocument/2006/relationships" id="261" r:id="Re2161119c6f7409f"/>
    <p:sldId xmlns:r="http://schemas.openxmlformats.org/officeDocument/2006/relationships" id="262" r:id="R60aad03e565a4e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e5eabfd548410e" /><Relationship Type="http://schemas.openxmlformats.org/officeDocument/2006/relationships/slide" Target="/ppt/slides/slide1.xml" Id="R0d23da8eb710415d" /><Relationship Type="http://schemas.openxmlformats.org/officeDocument/2006/relationships/slide" Target="/ppt/slides/slide2.xml" Id="Rabdb8210548541e3" /><Relationship Type="http://schemas.openxmlformats.org/officeDocument/2006/relationships/slide" Target="/ppt/slides/slide3.xml" Id="Rca3e8a8536bf45a7" /><Relationship Type="http://schemas.openxmlformats.org/officeDocument/2006/relationships/slide" Target="/ppt/slides/slide4.xml" Id="R604fe326a917446d" /><Relationship Type="http://schemas.openxmlformats.org/officeDocument/2006/relationships/slide" Target="/ppt/slides/slide5.xml" Id="Rc770d7575ecf4f49" /><Relationship Type="http://schemas.openxmlformats.org/officeDocument/2006/relationships/slide" Target="/ppt/slides/slide6.xml" Id="Re2161119c6f7409f" /><Relationship Type="http://schemas.openxmlformats.org/officeDocument/2006/relationships/slide" Target="/ppt/slides/slide7.xml" Id="R60aad03e565a4e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ea949d49504c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c5abb1a1e43d2" /><Relationship Type="http://schemas.openxmlformats.org/officeDocument/2006/relationships/theme" Target="/ppt/slideMasters/theme/theme1.xml" Id="Rcfd731849f7b49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ac5abb1a1e43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d80a28d5a48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89b3896d84b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7b42259d741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6d1ec75224f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e5d34befe4c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c209bf80a42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e07ee4c874f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ESKELAND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ESKELAND INVESTERING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801 801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638 680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1 145 782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ESKELAND ØRJAN FUGLESTAD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Skårlandsveien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925 255 106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