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2dc2c3f0244b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3ed9cedbc4133"/>
  </p:sldMasterIdLst>
  <p:sldIdLst>
    <p:sldId xmlns:r="http://schemas.openxmlformats.org/officeDocument/2006/relationships" id="256" r:id="Rae362aa6fa244ac0"/>
    <p:sldId xmlns:r="http://schemas.openxmlformats.org/officeDocument/2006/relationships" id="257" r:id="Rade25d0688334862"/>
    <p:sldId xmlns:r="http://schemas.openxmlformats.org/officeDocument/2006/relationships" id="258" r:id="R49fa86fd02614f0b"/>
    <p:sldId xmlns:r="http://schemas.openxmlformats.org/officeDocument/2006/relationships" id="259" r:id="R4790d23610a34baf"/>
    <p:sldId xmlns:r="http://schemas.openxmlformats.org/officeDocument/2006/relationships" id="260" r:id="R31ba6e83e5e4465f"/>
    <p:sldId xmlns:r="http://schemas.openxmlformats.org/officeDocument/2006/relationships" id="261" r:id="Rc78abb54e85c47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3ed9cedbc4133" /><Relationship Type="http://schemas.openxmlformats.org/officeDocument/2006/relationships/slide" Target="/ppt/slides/slide1.xml" Id="Rae362aa6fa244ac0" /><Relationship Type="http://schemas.openxmlformats.org/officeDocument/2006/relationships/slide" Target="/ppt/slides/slide2.xml" Id="Rade25d0688334862" /><Relationship Type="http://schemas.openxmlformats.org/officeDocument/2006/relationships/slide" Target="/ppt/slides/slide3.xml" Id="R49fa86fd02614f0b" /><Relationship Type="http://schemas.openxmlformats.org/officeDocument/2006/relationships/slide" Target="/ppt/slides/slide4.xml" Id="R4790d23610a34baf" /><Relationship Type="http://schemas.openxmlformats.org/officeDocument/2006/relationships/slide" Target="/ppt/slides/slide5.xml" Id="R31ba6e83e5e4465f" /><Relationship Type="http://schemas.openxmlformats.org/officeDocument/2006/relationships/slide" Target="/ppt/slides/slide6.xml" Id="Rc78abb54e85c47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07bd9db9d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f08dd26da42f9" /><Relationship Type="http://schemas.openxmlformats.org/officeDocument/2006/relationships/theme" Target="/ppt/slideMasters/theme/theme1.xml" Id="Rff7126e428d349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5f08dd26da42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26f6cd6f64b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db08c590a4e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dcedbef9143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e9213574a42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6d17e8996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5de20316749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