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9ce7bd07cf48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32d9d18c8f4a81"/>
  </p:sldMasterIdLst>
  <p:sldIdLst>
    <p:sldId xmlns:r="http://schemas.openxmlformats.org/officeDocument/2006/relationships" id="256" r:id="R453164c5c0e442ac"/>
    <p:sldId xmlns:r="http://schemas.openxmlformats.org/officeDocument/2006/relationships" id="257" r:id="Rb2e866d552b84ba3"/>
    <p:sldId xmlns:r="http://schemas.openxmlformats.org/officeDocument/2006/relationships" id="258" r:id="Rc912d43023d947b0"/>
    <p:sldId xmlns:r="http://schemas.openxmlformats.org/officeDocument/2006/relationships" id="259" r:id="R33388158c4e34df5"/>
    <p:sldId xmlns:r="http://schemas.openxmlformats.org/officeDocument/2006/relationships" id="260" r:id="R95c5fcfc7cdf45a8"/>
    <p:sldId xmlns:r="http://schemas.openxmlformats.org/officeDocument/2006/relationships" id="261" r:id="Re11a84c1ac2c4525"/>
    <p:sldId xmlns:r="http://schemas.openxmlformats.org/officeDocument/2006/relationships" id="262" r:id="Rb35722617f344f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32d9d18c8f4a81" /><Relationship Type="http://schemas.openxmlformats.org/officeDocument/2006/relationships/slide" Target="/ppt/slides/slide1.xml" Id="R453164c5c0e442ac" /><Relationship Type="http://schemas.openxmlformats.org/officeDocument/2006/relationships/slide" Target="/ppt/slides/slide2.xml" Id="Rb2e866d552b84ba3" /><Relationship Type="http://schemas.openxmlformats.org/officeDocument/2006/relationships/slide" Target="/ppt/slides/slide3.xml" Id="Rc912d43023d947b0" /><Relationship Type="http://schemas.openxmlformats.org/officeDocument/2006/relationships/slide" Target="/ppt/slides/slide4.xml" Id="R33388158c4e34df5" /><Relationship Type="http://schemas.openxmlformats.org/officeDocument/2006/relationships/slide" Target="/ppt/slides/slide5.xml" Id="R95c5fcfc7cdf45a8" /><Relationship Type="http://schemas.openxmlformats.org/officeDocument/2006/relationships/slide" Target="/ppt/slides/slide6.xml" Id="Re11a84c1ac2c4525" /><Relationship Type="http://schemas.openxmlformats.org/officeDocument/2006/relationships/slide" Target="/ppt/slides/slide7.xml" Id="Rb35722617f344f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6245410aee41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a2739648e4211" /><Relationship Type="http://schemas.openxmlformats.org/officeDocument/2006/relationships/theme" Target="/ppt/slideMasters/theme/theme1.xml" Id="Rd25233cc1cc946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7a2739648e42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0b99f117245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97a38847f47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20cad69e545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a5186820f4a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be89d9d6f44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46937e70c44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8ee65b7cc46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HEMINGWAY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HEMINGWAY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SKJONG KALEB A JØRGENSEN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Conradis gate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925 252 425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