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859372475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92ed6f1a340da"/>
  </p:sldMasterIdLst>
  <p:sldIdLst>
    <p:sldId xmlns:r="http://schemas.openxmlformats.org/officeDocument/2006/relationships" id="256" r:id="R0238c0d080f547ee"/>
    <p:sldId xmlns:r="http://schemas.openxmlformats.org/officeDocument/2006/relationships" id="257" r:id="R7297c72747d14a95"/>
    <p:sldId xmlns:r="http://schemas.openxmlformats.org/officeDocument/2006/relationships" id="258" r:id="R784a2d8190d9481c"/>
    <p:sldId xmlns:r="http://schemas.openxmlformats.org/officeDocument/2006/relationships" id="259" r:id="R9cef613b0b7c4b38"/>
    <p:sldId xmlns:r="http://schemas.openxmlformats.org/officeDocument/2006/relationships" id="260" r:id="Red3d0735eba8407e"/>
    <p:sldId xmlns:r="http://schemas.openxmlformats.org/officeDocument/2006/relationships" id="261" r:id="Rb3fee80c1d644c31"/>
    <p:sldId xmlns:r="http://schemas.openxmlformats.org/officeDocument/2006/relationships" id="262" r:id="Rf50ebd7f3211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92ed6f1a340da" /><Relationship Type="http://schemas.openxmlformats.org/officeDocument/2006/relationships/slide" Target="/ppt/slides/slide1.xml" Id="R0238c0d080f547ee" /><Relationship Type="http://schemas.openxmlformats.org/officeDocument/2006/relationships/slide" Target="/ppt/slides/slide2.xml" Id="R7297c72747d14a95" /><Relationship Type="http://schemas.openxmlformats.org/officeDocument/2006/relationships/slide" Target="/ppt/slides/slide3.xml" Id="R784a2d8190d9481c" /><Relationship Type="http://schemas.openxmlformats.org/officeDocument/2006/relationships/slide" Target="/ppt/slides/slide4.xml" Id="R9cef613b0b7c4b38" /><Relationship Type="http://schemas.openxmlformats.org/officeDocument/2006/relationships/slide" Target="/ppt/slides/slide5.xml" Id="Red3d0735eba8407e" /><Relationship Type="http://schemas.openxmlformats.org/officeDocument/2006/relationships/slide" Target="/ppt/slides/slide6.xml" Id="Rb3fee80c1d644c31" /><Relationship Type="http://schemas.openxmlformats.org/officeDocument/2006/relationships/slide" Target="/ppt/slides/slide7.xml" Id="Rf50ebd7f3211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bb4175eac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3f785a864c7d" /><Relationship Type="http://schemas.openxmlformats.org/officeDocument/2006/relationships/theme" Target="/ppt/slideMasters/theme/theme1.xml" Id="R4a6e9955bd73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33f785a86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6f7c6e7f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e7cdd940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5080c7c7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93938405d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eddc6762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fc274c79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6424ead9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